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79" r:id="rId16"/>
    <p:sldId id="298" r:id="rId17"/>
    <p:sldId id="299" r:id="rId18"/>
    <p:sldId id="300" r:id="rId19"/>
    <p:sldId id="301" r:id="rId20"/>
    <p:sldId id="302" r:id="rId21"/>
    <p:sldId id="303" r:id="rId22"/>
    <p:sldId id="280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272" r:id="rId32"/>
    <p:sldId id="273" r:id="rId33"/>
    <p:sldId id="274" r:id="rId34"/>
    <p:sldId id="275" r:id="rId35"/>
    <p:sldId id="276" r:id="rId36"/>
    <p:sldId id="277" r:id="rId37"/>
    <p:sldId id="312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E8B5C-42D2-4895-A984-F640986D1A2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37B9D0A-26C0-45A8-A2C7-2E9A543FC232}">
      <dgm:prSet phldrT="[Текст]"/>
      <dgm:spPr/>
      <dgm:t>
        <a:bodyPr/>
        <a:lstStyle/>
        <a:p>
          <a:r>
            <a:rPr lang="en-US" dirty="0"/>
            <a:t>H.264</a:t>
          </a:r>
          <a:endParaRPr lang="ru-RU" dirty="0"/>
        </a:p>
      </dgm:t>
    </dgm:pt>
    <dgm:pt modelId="{27F03B72-1E17-496C-84D0-677B4708E99B}">
      <dgm:prSet phldrT="[Текст]"/>
      <dgm:spPr/>
      <dgm:t>
        <a:bodyPr/>
        <a:lstStyle/>
        <a:p>
          <a:r>
            <a:rPr lang="en-US" dirty="0"/>
            <a:t>SPIHT</a:t>
          </a:r>
          <a:endParaRPr lang="ru-RU" dirty="0"/>
        </a:p>
      </dgm:t>
    </dgm:pt>
    <dgm:pt modelId="{10C4FB74-F51C-490F-8668-CF5A24004877}">
      <dgm:prSet phldrT="[Текст]"/>
      <dgm:spPr/>
      <dgm:t>
        <a:bodyPr/>
        <a:lstStyle/>
        <a:p>
          <a:r>
            <a:rPr lang="en-US" dirty="0"/>
            <a:t>JPEG2000</a:t>
          </a:r>
          <a:endParaRPr lang="ru-RU" dirty="0"/>
        </a:p>
      </dgm:t>
    </dgm:pt>
    <dgm:pt modelId="{8F340BE2-A157-49CB-8DA0-BE62C692BDA3}">
      <dgm:prSet phldrT="[Текст]"/>
      <dgm:spPr/>
      <dgm:t>
        <a:bodyPr/>
        <a:lstStyle/>
        <a:p>
          <a:r>
            <a:rPr lang="en-US" dirty="0"/>
            <a:t>JPEG</a:t>
          </a:r>
          <a:endParaRPr lang="ru-RU" dirty="0"/>
        </a:p>
      </dgm:t>
    </dgm:pt>
    <dgm:pt modelId="{A576D471-8D36-4536-8122-32EEEAA211DE}">
      <dgm:prSet phldrT="[Текст]"/>
      <dgm:spPr/>
      <dgm:t>
        <a:bodyPr/>
        <a:lstStyle/>
        <a:p>
          <a:r>
            <a:rPr lang="ru-RU" dirty="0"/>
            <a:t>С преобразованием</a:t>
          </a:r>
        </a:p>
      </dgm:t>
    </dgm:pt>
    <dgm:pt modelId="{E6B86F9A-1CE6-4DA8-8F6F-39530145A6A8}" type="sibTrans" cxnId="{E70462D9-0D68-4D1E-8EF2-F4D298BDFB17}">
      <dgm:prSet/>
      <dgm:spPr/>
      <dgm:t>
        <a:bodyPr/>
        <a:lstStyle/>
        <a:p>
          <a:endParaRPr lang="ru-RU"/>
        </a:p>
      </dgm:t>
    </dgm:pt>
    <dgm:pt modelId="{7997055A-5F3A-487C-B328-81C46947FBB9}" type="parTrans" cxnId="{E70462D9-0D68-4D1E-8EF2-F4D298BDFB17}">
      <dgm:prSet/>
      <dgm:spPr/>
      <dgm:t>
        <a:bodyPr/>
        <a:lstStyle/>
        <a:p>
          <a:endParaRPr lang="ru-RU"/>
        </a:p>
      </dgm:t>
    </dgm:pt>
    <dgm:pt modelId="{8B77A92A-384B-44DB-883D-3EA1495EEAB2}" type="sibTrans" cxnId="{4A8F22E5-A96D-4E1E-8846-B8844F377D93}">
      <dgm:prSet/>
      <dgm:spPr/>
      <dgm:t>
        <a:bodyPr/>
        <a:lstStyle/>
        <a:p>
          <a:endParaRPr lang="ru-RU"/>
        </a:p>
      </dgm:t>
    </dgm:pt>
    <dgm:pt modelId="{65D64A1F-DF31-4F2E-B848-2DBADA904B49}" type="parTrans" cxnId="{4A8F22E5-A96D-4E1E-8846-B8844F377D93}">
      <dgm:prSet/>
      <dgm:spPr/>
      <dgm:t>
        <a:bodyPr/>
        <a:lstStyle/>
        <a:p>
          <a:endParaRPr lang="ru-RU"/>
        </a:p>
      </dgm:t>
    </dgm:pt>
    <dgm:pt modelId="{F4E04B0F-CC32-4F78-84D8-EECFB214AEE3}" type="sibTrans" cxnId="{A7D300A3-2C7C-48C7-828C-B219D3824F49}">
      <dgm:prSet/>
      <dgm:spPr/>
      <dgm:t>
        <a:bodyPr/>
        <a:lstStyle/>
        <a:p>
          <a:endParaRPr lang="ru-RU"/>
        </a:p>
      </dgm:t>
    </dgm:pt>
    <dgm:pt modelId="{76996DA6-9CD3-4C93-BF7F-CED26FFE6D01}" type="parTrans" cxnId="{A7D300A3-2C7C-48C7-828C-B219D3824F49}">
      <dgm:prSet/>
      <dgm:spPr/>
      <dgm:t>
        <a:bodyPr/>
        <a:lstStyle/>
        <a:p>
          <a:endParaRPr lang="ru-RU"/>
        </a:p>
      </dgm:t>
    </dgm:pt>
    <dgm:pt modelId="{138731DD-CDDE-4B2D-BF71-696973E65F7C}" type="sibTrans" cxnId="{D03037DE-C54B-439F-A8F4-7DAEB2211C13}">
      <dgm:prSet/>
      <dgm:spPr/>
      <dgm:t>
        <a:bodyPr/>
        <a:lstStyle/>
        <a:p>
          <a:endParaRPr lang="ru-RU"/>
        </a:p>
      </dgm:t>
    </dgm:pt>
    <dgm:pt modelId="{546EFDD4-6B9D-4209-8324-B34A65E2F609}" type="parTrans" cxnId="{D03037DE-C54B-439F-A8F4-7DAEB2211C13}">
      <dgm:prSet/>
      <dgm:spPr/>
      <dgm:t>
        <a:bodyPr/>
        <a:lstStyle/>
        <a:p>
          <a:endParaRPr lang="ru-RU"/>
        </a:p>
      </dgm:t>
    </dgm:pt>
    <dgm:pt modelId="{49D341AB-715E-4866-8C7A-D34E7B222EE1}">
      <dgm:prSet phldrT="[Текст]"/>
      <dgm:spPr/>
      <dgm:t>
        <a:bodyPr/>
        <a:lstStyle/>
        <a:p>
          <a:r>
            <a:rPr lang="ru-RU" dirty="0"/>
            <a:t>ИСИ</a:t>
          </a:r>
        </a:p>
      </dgm:t>
    </dgm:pt>
    <dgm:pt modelId="{1D04A5A9-824C-471D-B9EB-6F2B5C1545E0}">
      <dgm:prSet phldrT="[Текст]"/>
      <dgm:spPr/>
      <dgm:t>
        <a:bodyPr/>
        <a:lstStyle/>
        <a:p>
          <a:r>
            <a:rPr lang="ru-RU" dirty="0"/>
            <a:t>ДИКМ</a:t>
          </a:r>
        </a:p>
      </dgm:t>
    </dgm:pt>
    <dgm:pt modelId="{44E839E1-5489-4014-B83A-EEE552F23A5C}">
      <dgm:prSet phldrT="[Текст]"/>
      <dgm:spPr/>
      <dgm:t>
        <a:bodyPr/>
        <a:lstStyle/>
        <a:p>
          <a:r>
            <a:rPr lang="ru-RU" dirty="0"/>
            <a:t>С предсказанием</a:t>
          </a:r>
        </a:p>
      </dgm:t>
    </dgm:pt>
    <dgm:pt modelId="{A3984276-3AB9-4E96-80EB-68AE0AAC76B5}" type="sibTrans" cxnId="{6F800FB4-0318-4037-83DC-19CB175A8181}">
      <dgm:prSet/>
      <dgm:spPr/>
      <dgm:t>
        <a:bodyPr/>
        <a:lstStyle/>
        <a:p>
          <a:endParaRPr lang="ru-RU"/>
        </a:p>
      </dgm:t>
    </dgm:pt>
    <dgm:pt modelId="{FEA4BF41-AB44-4E38-AB42-979A833D8BBA}" type="parTrans" cxnId="{6F800FB4-0318-4037-83DC-19CB175A8181}">
      <dgm:prSet/>
      <dgm:spPr/>
      <dgm:t>
        <a:bodyPr/>
        <a:lstStyle/>
        <a:p>
          <a:endParaRPr lang="ru-RU"/>
        </a:p>
      </dgm:t>
    </dgm:pt>
    <dgm:pt modelId="{A72EC2FA-33F4-4139-8611-8567587B65F4}" type="sibTrans" cxnId="{C5510465-2F35-4E28-B5BB-6D552CA9D392}">
      <dgm:prSet/>
      <dgm:spPr/>
      <dgm:t>
        <a:bodyPr/>
        <a:lstStyle/>
        <a:p>
          <a:endParaRPr lang="ru-RU"/>
        </a:p>
      </dgm:t>
    </dgm:pt>
    <dgm:pt modelId="{A1F7EB91-130E-4FE4-B82B-8E023659BADD}" type="parTrans" cxnId="{C5510465-2F35-4E28-B5BB-6D552CA9D392}">
      <dgm:prSet/>
      <dgm:spPr/>
      <dgm:t>
        <a:bodyPr/>
        <a:lstStyle/>
        <a:p>
          <a:endParaRPr lang="ru-RU"/>
        </a:p>
      </dgm:t>
    </dgm:pt>
    <dgm:pt modelId="{E0C2C375-6C1B-4677-AB6C-9925F4BEE39B}">
      <dgm:prSet phldrT="[Текст]"/>
      <dgm:spPr/>
      <dgm:t>
        <a:bodyPr/>
        <a:lstStyle/>
        <a:p>
          <a:r>
            <a:rPr lang="ru-RU" dirty="0"/>
            <a:t>С потерями</a:t>
          </a:r>
        </a:p>
      </dgm:t>
    </dgm:pt>
    <dgm:pt modelId="{1BC285A3-F9FF-43B0-BEDB-3E1D90D74BFD}" type="sibTrans" cxnId="{CD9F4073-E22E-4D5C-8E73-5168398A8638}">
      <dgm:prSet/>
      <dgm:spPr/>
      <dgm:t>
        <a:bodyPr/>
        <a:lstStyle/>
        <a:p>
          <a:endParaRPr lang="ru-RU"/>
        </a:p>
      </dgm:t>
    </dgm:pt>
    <dgm:pt modelId="{FADC1F81-16D2-4305-B456-58FCAD6998F1}" type="parTrans" cxnId="{CD9F4073-E22E-4D5C-8E73-5168398A8638}">
      <dgm:prSet/>
      <dgm:spPr/>
      <dgm:t>
        <a:bodyPr/>
        <a:lstStyle/>
        <a:p>
          <a:endParaRPr lang="ru-RU"/>
        </a:p>
      </dgm:t>
    </dgm:pt>
    <dgm:pt modelId="{DD9E91CA-B723-4FBD-B413-1E71584FBDB7}" type="sibTrans" cxnId="{EF9EBC59-B174-4707-BF94-5EDC8D050861}">
      <dgm:prSet/>
      <dgm:spPr/>
      <dgm:t>
        <a:bodyPr/>
        <a:lstStyle/>
        <a:p>
          <a:endParaRPr lang="ru-RU"/>
        </a:p>
      </dgm:t>
    </dgm:pt>
    <dgm:pt modelId="{3CC87B91-8C29-4FCD-AD92-02F7774EAC35}" type="parTrans" cxnId="{EF9EBC59-B174-4707-BF94-5EDC8D050861}">
      <dgm:prSet/>
      <dgm:spPr/>
      <dgm:t>
        <a:bodyPr/>
        <a:lstStyle/>
        <a:p>
          <a:endParaRPr lang="ru-RU"/>
        </a:p>
      </dgm:t>
    </dgm:pt>
    <dgm:pt modelId="{30AEAFA3-CA89-4676-934B-0EB509EF0E16}" type="sibTrans" cxnId="{DCA081BC-E136-47CD-BC81-3194B56EA570}">
      <dgm:prSet/>
      <dgm:spPr/>
      <dgm:t>
        <a:bodyPr/>
        <a:lstStyle/>
        <a:p>
          <a:endParaRPr lang="ru-RU"/>
        </a:p>
      </dgm:t>
    </dgm:pt>
    <dgm:pt modelId="{342B3358-71B3-43AF-83ED-6259B7D8C616}" type="parTrans" cxnId="{DCA081BC-E136-47CD-BC81-3194B56EA570}">
      <dgm:prSet/>
      <dgm:spPr/>
      <dgm:t>
        <a:bodyPr/>
        <a:lstStyle/>
        <a:p>
          <a:endParaRPr lang="ru-RU"/>
        </a:p>
      </dgm:t>
    </dgm:pt>
    <dgm:pt modelId="{D2CC3B7A-EFAD-4130-8957-32723BBB501B}" type="pres">
      <dgm:prSet presAssocID="{5B0E8B5C-42D2-4895-A984-F640986D1A2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55F2FE-DAA2-4A09-91E6-533F9D97D88D}" type="pres">
      <dgm:prSet presAssocID="{E0C2C375-6C1B-4677-AB6C-9925F4BEE39B}" presName="hierRoot1" presStyleCnt="0"/>
      <dgm:spPr/>
    </dgm:pt>
    <dgm:pt modelId="{C39D426A-BB8A-4A95-9938-8C7C9F28C3D8}" type="pres">
      <dgm:prSet presAssocID="{E0C2C375-6C1B-4677-AB6C-9925F4BEE39B}" presName="composite" presStyleCnt="0"/>
      <dgm:spPr/>
    </dgm:pt>
    <dgm:pt modelId="{7BC40CCE-9D46-4E42-AC21-9550DC51FAE8}" type="pres">
      <dgm:prSet presAssocID="{E0C2C375-6C1B-4677-AB6C-9925F4BEE39B}" presName="background" presStyleLbl="node0" presStyleIdx="0" presStyleCnt="1"/>
      <dgm:spPr/>
    </dgm:pt>
    <dgm:pt modelId="{5A6895B8-9365-4253-AF1D-046330E86CFA}" type="pres">
      <dgm:prSet presAssocID="{E0C2C375-6C1B-4677-AB6C-9925F4BEE39B}" presName="text" presStyleLbl="fgAcc0" presStyleIdx="0" presStyleCnt="1">
        <dgm:presLayoutVars>
          <dgm:chPref val="3"/>
        </dgm:presLayoutVars>
      </dgm:prSet>
      <dgm:spPr/>
    </dgm:pt>
    <dgm:pt modelId="{65D0E301-FFCB-4AFB-8C17-DADFE6D45142}" type="pres">
      <dgm:prSet presAssocID="{E0C2C375-6C1B-4677-AB6C-9925F4BEE39B}" presName="hierChild2" presStyleCnt="0"/>
      <dgm:spPr/>
    </dgm:pt>
    <dgm:pt modelId="{A4CE64E6-652F-49AD-B225-45C3734B043E}" type="pres">
      <dgm:prSet presAssocID="{342B3358-71B3-43AF-83ED-6259B7D8C616}" presName="Name10" presStyleLbl="parChTrans1D2" presStyleIdx="0" presStyleCnt="2"/>
      <dgm:spPr/>
    </dgm:pt>
    <dgm:pt modelId="{D13D88CD-3E1A-4FD4-867D-C0FEB0123F74}" type="pres">
      <dgm:prSet presAssocID="{44E839E1-5489-4014-B83A-EEE552F23A5C}" presName="hierRoot2" presStyleCnt="0"/>
      <dgm:spPr/>
    </dgm:pt>
    <dgm:pt modelId="{4307374A-D634-4FBF-8197-839A9B1FDAEA}" type="pres">
      <dgm:prSet presAssocID="{44E839E1-5489-4014-B83A-EEE552F23A5C}" presName="composite2" presStyleCnt="0"/>
      <dgm:spPr/>
    </dgm:pt>
    <dgm:pt modelId="{B1EE33DE-788F-4B94-A6FE-78A2F95B57B8}" type="pres">
      <dgm:prSet presAssocID="{44E839E1-5489-4014-B83A-EEE552F23A5C}" presName="background2" presStyleLbl="node2" presStyleIdx="0" presStyleCnt="2"/>
      <dgm:spPr/>
    </dgm:pt>
    <dgm:pt modelId="{5C859DDF-3ADB-41C0-AEFA-FF79CC92DCFF}" type="pres">
      <dgm:prSet presAssocID="{44E839E1-5489-4014-B83A-EEE552F23A5C}" presName="text2" presStyleLbl="fgAcc2" presStyleIdx="0" presStyleCnt="2">
        <dgm:presLayoutVars>
          <dgm:chPref val="3"/>
        </dgm:presLayoutVars>
      </dgm:prSet>
      <dgm:spPr/>
    </dgm:pt>
    <dgm:pt modelId="{FB940117-79FD-473B-87AB-20B78BFBC132}" type="pres">
      <dgm:prSet presAssocID="{44E839E1-5489-4014-B83A-EEE552F23A5C}" presName="hierChild3" presStyleCnt="0"/>
      <dgm:spPr/>
    </dgm:pt>
    <dgm:pt modelId="{5E2FACD0-7059-420D-B0AB-4EB34798FA75}" type="pres">
      <dgm:prSet presAssocID="{A1F7EB91-130E-4FE4-B82B-8E023659BADD}" presName="Name17" presStyleLbl="parChTrans1D3" presStyleIdx="0" presStyleCnt="6"/>
      <dgm:spPr/>
    </dgm:pt>
    <dgm:pt modelId="{221DAF7C-E164-40E9-B1CD-9A514FC8D5CB}" type="pres">
      <dgm:prSet presAssocID="{1D04A5A9-824C-471D-B9EB-6F2B5C1545E0}" presName="hierRoot3" presStyleCnt="0"/>
      <dgm:spPr/>
    </dgm:pt>
    <dgm:pt modelId="{A89966E8-869B-4ACE-86FE-A119FE61E6B5}" type="pres">
      <dgm:prSet presAssocID="{1D04A5A9-824C-471D-B9EB-6F2B5C1545E0}" presName="composite3" presStyleCnt="0"/>
      <dgm:spPr/>
    </dgm:pt>
    <dgm:pt modelId="{50B7F401-DF9F-49A6-B2EF-EA05D43222A9}" type="pres">
      <dgm:prSet presAssocID="{1D04A5A9-824C-471D-B9EB-6F2B5C1545E0}" presName="background3" presStyleLbl="node3" presStyleIdx="0" presStyleCnt="6"/>
      <dgm:spPr/>
    </dgm:pt>
    <dgm:pt modelId="{E9912902-3432-401F-B158-9A7DF2227F55}" type="pres">
      <dgm:prSet presAssocID="{1D04A5A9-824C-471D-B9EB-6F2B5C1545E0}" presName="text3" presStyleLbl="fgAcc3" presStyleIdx="0" presStyleCnt="6">
        <dgm:presLayoutVars>
          <dgm:chPref val="3"/>
        </dgm:presLayoutVars>
      </dgm:prSet>
      <dgm:spPr/>
    </dgm:pt>
    <dgm:pt modelId="{0DDEC823-16C2-410A-9F20-05B98A523DB8}" type="pres">
      <dgm:prSet presAssocID="{1D04A5A9-824C-471D-B9EB-6F2B5C1545E0}" presName="hierChild4" presStyleCnt="0"/>
      <dgm:spPr/>
    </dgm:pt>
    <dgm:pt modelId="{131BDF0D-53EE-4B1B-85ED-D4921720088D}" type="pres">
      <dgm:prSet presAssocID="{FEA4BF41-AB44-4E38-AB42-979A833D8BBA}" presName="Name17" presStyleLbl="parChTrans1D3" presStyleIdx="1" presStyleCnt="6"/>
      <dgm:spPr/>
    </dgm:pt>
    <dgm:pt modelId="{536A62B9-1349-45D5-B68A-8ABD04825CC4}" type="pres">
      <dgm:prSet presAssocID="{49D341AB-715E-4866-8C7A-D34E7B222EE1}" presName="hierRoot3" presStyleCnt="0"/>
      <dgm:spPr/>
    </dgm:pt>
    <dgm:pt modelId="{45ED14CB-D1FC-48CE-B27A-5EFACF870908}" type="pres">
      <dgm:prSet presAssocID="{49D341AB-715E-4866-8C7A-D34E7B222EE1}" presName="composite3" presStyleCnt="0"/>
      <dgm:spPr/>
    </dgm:pt>
    <dgm:pt modelId="{64120F52-E596-43E6-A728-1F768A9CA4A4}" type="pres">
      <dgm:prSet presAssocID="{49D341AB-715E-4866-8C7A-D34E7B222EE1}" presName="background3" presStyleLbl="node3" presStyleIdx="1" presStyleCnt="6"/>
      <dgm:spPr/>
    </dgm:pt>
    <dgm:pt modelId="{6104F057-2068-4CD1-8150-82883209827B}" type="pres">
      <dgm:prSet presAssocID="{49D341AB-715E-4866-8C7A-D34E7B222EE1}" presName="text3" presStyleLbl="fgAcc3" presStyleIdx="1" presStyleCnt="6">
        <dgm:presLayoutVars>
          <dgm:chPref val="3"/>
        </dgm:presLayoutVars>
      </dgm:prSet>
      <dgm:spPr/>
    </dgm:pt>
    <dgm:pt modelId="{4ADD798C-E659-47FE-8681-1731C135D9C1}" type="pres">
      <dgm:prSet presAssocID="{49D341AB-715E-4866-8C7A-D34E7B222EE1}" presName="hierChild4" presStyleCnt="0"/>
      <dgm:spPr/>
    </dgm:pt>
    <dgm:pt modelId="{7CC2B2B2-2239-4CDB-BCAE-0B2DFF1B612E}" type="pres">
      <dgm:prSet presAssocID="{3CC87B91-8C29-4FCD-AD92-02F7774EAC35}" presName="Name10" presStyleLbl="parChTrans1D2" presStyleIdx="1" presStyleCnt="2"/>
      <dgm:spPr/>
    </dgm:pt>
    <dgm:pt modelId="{8C80BEDA-2212-4981-9180-29F5CC79AFBC}" type="pres">
      <dgm:prSet presAssocID="{A576D471-8D36-4536-8122-32EEEAA211DE}" presName="hierRoot2" presStyleCnt="0"/>
      <dgm:spPr/>
    </dgm:pt>
    <dgm:pt modelId="{40BDAD09-8C61-464F-88AA-8F335656C85B}" type="pres">
      <dgm:prSet presAssocID="{A576D471-8D36-4536-8122-32EEEAA211DE}" presName="composite2" presStyleCnt="0"/>
      <dgm:spPr/>
    </dgm:pt>
    <dgm:pt modelId="{5D75E071-211B-4E72-9AD2-E4A78A3A4057}" type="pres">
      <dgm:prSet presAssocID="{A576D471-8D36-4536-8122-32EEEAA211DE}" presName="background2" presStyleLbl="node2" presStyleIdx="1" presStyleCnt="2"/>
      <dgm:spPr/>
    </dgm:pt>
    <dgm:pt modelId="{1FB3C3E6-7804-4576-AAB8-BB85FFA64D71}" type="pres">
      <dgm:prSet presAssocID="{A576D471-8D36-4536-8122-32EEEAA211DE}" presName="text2" presStyleLbl="fgAcc2" presStyleIdx="1" presStyleCnt="2">
        <dgm:presLayoutVars>
          <dgm:chPref val="3"/>
        </dgm:presLayoutVars>
      </dgm:prSet>
      <dgm:spPr/>
    </dgm:pt>
    <dgm:pt modelId="{90BCA054-4927-4C27-81F5-6EAB98676626}" type="pres">
      <dgm:prSet presAssocID="{A576D471-8D36-4536-8122-32EEEAA211DE}" presName="hierChild3" presStyleCnt="0"/>
      <dgm:spPr/>
    </dgm:pt>
    <dgm:pt modelId="{2785B7A9-8B81-428C-BA26-EC01C5F2D4A4}" type="pres">
      <dgm:prSet presAssocID="{546EFDD4-6B9D-4209-8324-B34A65E2F609}" presName="Name17" presStyleLbl="parChTrans1D3" presStyleIdx="2" presStyleCnt="6"/>
      <dgm:spPr/>
    </dgm:pt>
    <dgm:pt modelId="{820B8D72-B04C-41A2-A7E5-3C6E8568A9B6}" type="pres">
      <dgm:prSet presAssocID="{8F340BE2-A157-49CB-8DA0-BE62C692BDA3}" presName="hierRoot3" presStyleCnt="0"/>
      <dgm:spPr/>
    </dgm:pt>
    <dgm:pt modelId="{C349010E-0E8C-4651-8E9D-A43CFA4E1952}" type="pres">
      <dgm:prSet presAssocID="{8F340BE2-A157-49CB-8DA0-BE62C692BDA3}" presName="composite3" presStyleCnt="0"/>
      <dgm:spPr/>
    </dgm:pt>
    <dgm:pt modelId="{521D0EBD-C437-4376-A2BB-3610D1C70A09}" type="pres">
      <dgm:prSet presAssocID="{8F340BE2-A157-49CB-8DA0-BE62C692BDA3}" presName="background3" presStyleLbl="node3" presStyleIdx="2" presStyleCnt="6"/>
      <dgm:spPr/>
    </dgm:pt>
    <dgm:pt modelId="{66759A68-4D80-443F-B271-964BDFD729E3}" type="pres">
      <dgm:prSet presAssocID="{8F340BE2-A157-49CB-8DA0-BE62C692BDA3}" presName="text3" presStyleLbl="fgAcc3" presStyleIdx="2" presStyleCnt="6">
        <dgm:presLayoutVars>
          <dgm:chPref val="3"/>
        </dgm:presLayoutVars>
      </dgm:prSet>
      <dgm:spPr/>
    </dgm:pt>
    <dgm:pt modelId="{A8574385-ED3E-4AA4-9D47-5D172E62D79D}" type="pres">
      <dgm:prSet presAssocID="{8F340BE2-A157-49CB-8DA0-BE62C692BDA3}" presName="hierChild4" presStyleCnt="0"/>
      <dgm:spPr/>
    </dgm:pt>
    <dgm:pt modelId="{3A0B1770-AB01-450D-BD59-4DA1BC439BC8}" type="pres">
      <dgm:prSet presAssocID="{76996DA6-9CD3-4C93-BF7F-CED26FFE6D01}" presName="Name17" presStyleLbl="parChTrans1D3" presStyleIdx="3" presStyleCnt="6"/>
      <dgm:spPr/>
    </dgm:pt>
    <dgm:pt modelId="{776BED2D-0C3A-4858-9F63-F2267A60074B}" type="pres">
      <dgm:prSet presAssocID="{10C4FB74-F51C-490F-8668-CF5A24004877}" presName="hierRoot3" presStyleCnt="0"/>
      <dgm:spPr/>
    </dgm:pt>
    <dgm:pt modelId="{8887DA5B-6082-41ED-83B8-061763B1E23D}" type="pres">
      <dgm:prSet presAssocID="{10C4FB74-F51C-490F-8668-CF5A24004877}" presName="composite3" presStyleCnt="0"/>
      <dgm:spPr/>
    </dgm:pt>
    <dgm:pt modelId="{C19BC01D-58B5-4374-A651-4B6A034AE39F}" type="pres">
      <dgm:prSet presAssocID="{10C4FB74-F51C-490F-8668-CF5A24004877}" presName="background3" presStyleLbl="node3" presStyleIdx="3" presStyleCnt="6"/>
      <dgm:spPr/>
    </dgm:pt>
    <dgm:pt modelId="{8C772238-2E25-4AA7-BA0F-EC2F57AE912F}" type="pres">
      <dgm:prSet presAssocID="{10C4FB74-F51C-490F-8668-CF5A24004877}" presName="text3" presStyleLbl="fgAcc3" presStyleIdx="3" presStyleCnt="6">
        <dgm:presLayoutVars>
          <dgm:chPref val="3"/>
        </dgm:presLayoutVars>
      </dgm:prSet>
      <dgm:spPr/>
    </dgm:pt>
    <dgm:pt modelId="{D0222CFC-02BE-4D5D-97A4-79F831FCD3B4}" type="pres">
      <dgm:prSet presAssocID="{10C4FB74-F51C-490F-8668-CF5A24004877}" presName="hierChild4" presStyleCnt="0"/>
      <dgm:spPr/>
    </dgm:pt>
    <dgm:pt modelId="{8F2BBCCB-EBAB-4F6F-9F19-E991EC71B023}" type="pres">
      <dgm:prSet presAssocID="{65D64A1F-DF31-4F2E-B848-2DBADA904B49}" presName="Name17" presStyleLbl="parChTrans1D3" presStyleIdx="4" presStyleCnt="6"/>
      <dgm:spPr/>
    </dgm:pt>
    <dgm:pt modelId="{30C76834-E3CF-4DA1-9837-4498B874AFC5}" type="pres">
      <dgm:prSet presAssocID="{27F03B72-1E17-496C-84D0-677B4708E99B}" presName="hierRoot3" presStyleCnt="0"/>
      <dgm:spPr/>
    </dgm:pt>
    <dgm:pt modelId="{058D6676-C39B-490E-AD85-1D7CA80AD90A}" type="pres">
      <dgm:prSet presAssocID="{27F03B72-1E17-496C-84D0-677B4708E99B}" presName="composite3" presStyleCnt="0"/>
      <dgm:spPr/>
    </dgm:pt>
    <dgm:pt modelId="{1395FADD-3E2A-4239-A6BC-B8F351D1D9E0}" type="pres">
      <dgm:prSet presAssocID="{27F03B72-1E17-496C-84D0-677B4708E99B}" presName="background3" presStyleLbl="node3" presStyleIdx="4" presStyleCnt="6"/>
      <dgm:spPr/>
    </dgm:pt>
    <dgm:pt modelId="{4E639162-D668-4BBE-A788-5D5089BAE352}" type="pres">
      <dgm:prSet presAssocID="{27F03B72-1E17-496C-84D0-677B4708E99B}" presName="text3" presStyleLbl="fgAcc3" presStyleIdx="4" presStyleCnt="6">
        <dgm:presLayoutVars>
          <dgm:chPref val="3"/>
        </dgm:presLayoutVars>
      </dgm:prSet>
      <dgm:spPr/>
    </dgm:pt>
    <dgm:pt modelId="{B67BD73C-7DD0-4300-A1DD-45C82695CB5E}" type="pres">
      <dgm:prSet presAssocID="{27F03B72-1E17-496C-84D0-677B4708E99B}" presName="hierChild4" presStyleCnt="0"/>
      <dgm:spPr/>
    </dgm:pt>
    <dgm:pt modelId="{19EDCDB3-7D89-43E1-8EA4-716E78584393}" type="pres">
      <dgm:prSet presAssocID="{7997055A-5F3A-487C-B328-81C46947FBB9}" presName="Name17" presStyleLbl="parChTrans1D3" presStyleIdx="5" presStyleCnt="6"/>
      <dgm:spPr/>
    </dgm:pt>
    <dgm:pt modelId="{CA987BE3-5BA8-4CAC-9E6E-66BF7C9EBFE2}" type="pres">
      <dgm:prSet presAssocID="{F37B9D0A-26C0-45A8-A2C7-2E9A543FC232}" presName="hierRoot3" presStyleCnt="0"/>
      <dgm:spPr/>
    </dgm:pt>
    <dgm:pt modelId="{F1A707F6-692D-4944-910D-CF9A0DD1D4A8}" type="pres">
      <dgm:prSet presAssocID="{F37B9D0A-26C0-45A8-A2C7-2E9A543FC232}" presName="composite3" presStyleCnt="0"/>
      <dgm:spPr/>
    </dgm:pt>
    <dgm:pt modelId="{C7A2A257-7DB0-4724-919D-A94CD348C7EF}" type="pres">
      <dgm:prSet presAssocID="{F37B9D0A-26C0-45A8-A2C7-2E9A543FC232}" presName="background3" presStyleLbl="node3" presStyleIdx="5" presStyleCnt="6"/>
      <dgm:spPr/>
    </dgm:pt>
    <dgm:pt modelId="{94E965CB-C49F-4191-B314-8150A9E24EC7}" type="pres">
      <dgm:prSet presAssocID="{F37B9D0A-26C0-45A8-A2C7-2E9A543FC232}" presName="text3" presStyleLbl="fgAcc3" presStyleIdx="5" presStyleCnt="6">
        <dgm:presLayoutVars>
          <dgm:chPref val="3"/>
        </dgm:presLayoutVars>
      </dgm:prSet>
      <dgm:spPr/>
    </dgm:pt>
    <dgm:pt modelId="{62F2AB9B-C0F0-4CF8-A996-ACA66D64C01F}" type="pres">
      <dgm:prSet presAssocID="{F37B9D0A-26C0-45A8-A2C7-2E9A543FC232}" presName="hierChild4" presStyleCnt="0"/>
      <dgm:spPr/>
    </dgm:pt>
  </dgm:ptLst>
  <dgm:cxnLst>
    <dgm:cxn modelId="{22FB6014-1E93-44A9-A59E-2253DF5F920D}" type="presOf" srcId="{546EFDD4-6B9D-4209-8324-B34A65E2F609}" destId="{2785B7A9-8B81-428C-BA26-EC01C5F2D4A4}" srcOrd="0" destOrd="0" presId="urn:microsoft.com/office/officeart/2005/8/layout/hierarchy1"/>
    <dgm:cxn modelId="{D1F99E2D-F78A-4064-88CD-1FDFF7C57BC1}" type="presOf" srcId="{49D341AB-715E-4866-8C7A-D34E7B222EE1}" destId="{6104F057-2068-4CD1-8150-82883209827B}" srcOrd="0" destOrd="0" presId="urn:microsoft.com/office/officeart/2005/8/layout/hierarchy1"/>
    <dgm:cxn modelId="{DAEF8E60-3BEC-454B-9F4F-8468AFE30AD7}" type="presOf" srcId="{65D64A1F-DF31-4F2E-B848-2DBADA904B49}" destId="{8F2BBCCB-EBAB-4F6F-9F19-E991EC71B023}" srcOrd="0" destOrd="0" presId="urn:microsoft.com/office/officeart/2005/8/layout/hierarchy1"/>
    <dgm:cxn modelId="{14389062-2AA3-42E5-B50E-D3D436F3283C}" type="presOf" srcId="{3CC87B91-8C29-4FCD-AD92-02F7774EAC35}" destId="{7CC2B2B2-2239-4CDB-BCAE-0B2DFF1B612E}" srcOrd="0" destOrd="0" presId="urn:microsoft.com/office/officeart/2005/8/layout/hierarchy1"/>
    <dgm:cxn modelId="{C5510465-2F35-4E28-B5BB-6D552CA9D392}" srcId="{44E839E1-5489-4014-B83A-EEE552F23A5C}" destId="{1D04A5A9-824C-471D-B9EB-6F2B5C1545E0}" srcOrd="0" destOrd="0" parTransId="{A1F7EB91-130E-4FE4-B82B-8E023659BADD}" sibTransId="{A72EC2FA-33F4-4139-8611-8567587B65F4}"/>
    <dgm:cxn modelId="{BBD2836A-5056-42D0-A950-5A046542A799}" type="presOf" srcId="{342B3358-71B3-43AF-83ED-6259B7D8C616}" destId="{A4CE64E6-652F-49AD-B225-45C3734B043E}" srcOrd="0" destOrd="0" presId="urn:microsoft.com/office/officeart/2005/8/layout/hierarchy1"/>
    <dgm:cxn modelId="{E9E6BD71-F367-4AE6-95B5-74627CD3115A}" type="presOf" srcId="{A1F7EB91-130E-4FE4-B82B-8E023659BADD}" destId="{5E2FACD0-7059-420D-B0AB-4EB34798FA75}" srcOrd="0" destOrd="0" presId="urn:microsoft.com/office/officeart/2005/8/layout/hierarchy1"/>
    <dgm:cxn modelId="{CD9F4073-E22E-4D5C-8E73-5168398A8638}" srcId="{5B0E8B5C-42D2-4895-A984-F640986D1A2F}" destId="{E0C2C375-6C1B-4677-AB6C-9925F4BEE39B}" srcOrd="0" destOrd="0" parTransId="{FADC1F81-16D2-4305-B456-58FCAD6998F1}" sibTransId="{1BC285A3-F9FF-43B0-BEDB-3E1D90D74BFD}"/>
    <dgm:cxn modelId="{F4D9C457-2FF0-4F79-9CFF-FDE45D03BFCD}" type="presOf" srcId="{FEA4BF41-AB44-4E38-AB42-979A833D8BBA}" destId="{131BDF0D-53EE-4B1B-85ED-D4921720088D}" srcOrd="0" destOrd="0" presId="urn:microsoft.com/office/officeart/2005/8/layout/hierarchy1"/>
    <dgm:cxn modelId="{EF9EBC59-B174-4707-BF94-5EDC8D050861}" srcId="{E0C2C375-6C1B-4677-AB6C-9925F4BEE39B}" destId="{A576D471-8D36-4536-8122-32EEEAA211DE}" srcOrd="1" destOrd="0" parTransId="{3CC87B91-8C29-4FCD-AD92-02F7774EAC35}" sibTransId="{DD9E91CA-B723-4FBD-B413-1E71584FBDB7}"/>
    <dgm:cxn modelId="{8551BA99-BC4F-4DBA-952D-6DD24269B255}" type="presOf" srcId="{7997055A-5F3A-487C-B328-81C46947FBB9}" destId="{19EDCDB3-7D89-43E1-8EA4-716E78584393}" srcOrd="0" destOrd="0" presId="urn:microsoft.com/office/officeart/2005/8/layout/hierarchy1"/>
    <dgm:cxn modelId="{B285739C-6228-4528-A0A1-100C15E91CD3}" type="presOf" srcId="{E0C2C375-6C1B-4677-AB6C-9925F4BEE39B}" destId="{5A6895B8-9365-4253-AF1D-046330E86CFA}" srcOrd="0" destOrd="0" presId="urn:microsoft.com/office/officeart/2005/8/layout/hierarchy1"/>
    <dgm:cxn modelId="{A7D300A3-2C7C-48C7-828C-B219D3824F49}" srcId="{A576D471-8D36-4536-8122-32EEEAA211DE}" destId="{10C4FB74-F51C-490F-8668-CF5A24004877}" srcOrd="1" destOrd="0" parTransId="{76996DA6-9CD3-4C93-BF7F-CED26FFE6D01}" sibTransId="{F4E04B0F-CC32-4F78-84D8-EECFB214AEE3}"/>
    <dgm:cxn modelId="{F01846AB-D1EC-4F3B-9C9C-6F758C52EE5C}" type="presOf" srcId="{F37B9D0A-26C0-45A8-A2C7-2E9A543FC232}" destId="{94E965CB-C49F-4191-B314-8150A9E24EC7}" srcOrd="0" destOrd="0" presId="urn:microsoft.com/office/officeart/2005/8/layout/hierarchy1"/>
    <dgm:cxn modelId="{48681CAC-F83D-487F-A9B8-E0B66EAD8A46}" type="presOf" srcId="{1D04A5A9-824C-471D-B9EB-6F2B5C1545E0}" destId="{E9912902-3432-401F-B158-9A7DF2227F55}" srcOrd="0" destOrd="0" presId="urn:microsoft.com/office/officeart/2005/8/layout/hierarchy1"/>
    <dgm:cxn modelId="{6F800FB4-0318-4037-83DC-19CB175A8181}" srcId="{44E839E1-5489-4014-B83A-EEE552F23A5C}" destId="{49D341AB-715E-4866-8C7A-D34E7B222EE1}" srcOrd="1" destOrd="0" parTransId="{FEA4BF41-AB44-4E38-AB42-979A833D8BBA}" sibTransId="{A3984276-3AB9-4E96-80EB-68AE0AAC76B5}"/>
    <dgm:cxn modelId="{DCA081BC-E136-47CD-BC81-3194B56EA570}" srcId="{E0C2C375-6C1B-4677-AB6C-9925F4BEE39B}" destId="{44E839E1-5489-4014-B83A-EEE552F23A5C}" srcOrd="0" destOrd="0" parTransId="{342B3358-71B3-43AF-83ED-6259B7D8C616}" sibTransId="{30AEAFA3-CA89-4676-934B-0EB509EF0E16}"/>
    <dgm:cxn modelId="{DFB21DBD-70CE-490B-BBAC-A6062154AC36}" type="presOf" srcId="{5B0E8B5C-42D2-4895-A984-F640986D1A2F}" destId="{D2CC3B7A-EFAD-4130-8957-32723BBB501B}" srcOrd="0" destOrd="0" presId="urn:microsoft.com/office/officeart/2005/8/layout/hierarchy1"/>
    <dgm:cxn modelId="{EEB10DC0-AFDC-41AE-B3B4-9496B83C144B}" type="presOf" srcId="{8F340BE2-A157-49CB-8DA0-BE62C692BDA3}" destId="{66759A68-4D80-443F-B271-964BDFD729E3}" srcOrd="0" destOrd="0" presId="urn:microsoft.com/office/officeart/2005/8/layout/hierarchy1"/>
    <dgm:cxn modelId="{F4D066C3-B543-4D7A-939F-59EE4B30301A}" type="presOf" srcId="{A576D471-8D36-4536-8122-32EEEAA211DE}" destId="{1FB3C3E6-7804-4576-AAB8-BB85FFA64D71}" srcOrd="0" destOrd="0" presId="urn:microsoft.com/office/officeart/2005/8/layout/hierarchy1"/>
    <dgm:cxn modelId="{33C9A8C7-6A95-44F4-83B9-F1CB261BA035}" type="presOf" srcId="{10C4FB74-F51C-490F-8668-CF5A24004877}" destId="{8C772238-2E25-4AA7-BA0F-EC2F57AE912F}" srcOrd="0" destOrd="0" presId="urn:microsoft.com/office/officeart/2005/8/layout/hierarchy1"/>
    <dgm:cxn modelId="{E70462D9-0D68-4D1E-8EF2-F4D298BDFB17}" srcId="{A576D471-8D36-4536-8122-32EEEAA211DE}" destId="{F37B9D0A-26C0-45A8-A2C7-2E9A543FC232}" srcOrd="3" destOrd="0" parTransId="{7997055A-5F3A-487C-B328-81C46947FBB9}" sibTransId="{E6B86F9A-1CE6-4DA8-8F6F-39530145A6A8}"/>
    <dgm:cxn modelId="{D03037DE-C54B-439F-A8F4-7DAEB2211C13}" srcId="{A576D471-8D36-4536-8122-32EEEAA211DE}" destId="{8F340BE2-A157-49CB-8DA0-BE62C692BDA3}" srcOrd="0" destOrd="0" parTransId="{546EFDD4-6B9D-4209-8324-B34A65E2F609}" sibTransId="{138731DD-CDDE-4B2D-BF71-696973E65F7C}"/>
    <dgm:cxn modelId="{D8BD6AE2-34CF-448E-9DE3-00F269FC65CF}" type="presOf" srcId="{76996DA6-9CD3-4C93-BF7F-CED26FFE6D01}" destId="{3A0B1770-AB01-450D-BD59-4DA1BC439BC8}" srcOrd="0" destOrd="0" presId="urn:microsoft.com/office/officeart/2005/8/layout/hierarchy1"/>
    <dgm:cxn modelId="{04312EE3-2CCE-487C-A756-B7F0AC1ADBFF}" type="presOf" srcId="{27F03B72-1E17-496C-84D0-677B4708E99B}" destId="{4E639162-D668-4BBE-A788-5D5089BAE352}" srcOrd="0" destOrd="0" presId="urn:microsoft.com/office/officeart/2005/8/layout/hierarchy1"/>
    <dgm:cxn modelId="{4A8F22E5-A96D-4E1E-8846-B8844F377D93}" srcId="{A576D471-8D36-4536-8122-32EEEAA211DE}" destId="{27F03B72-1E17-496C-84D0-677B4708E99B}" srcOrd="2" destOrd="0" parTransId="{65D64A1F-DF31-4F2E-B848-2DBADA904B49}" sibTransId="{8B77A92A-384B-44DB-883D-3EA1495EEAB2}"/>
    <dgm:cxn modelId="{1224A0FB-E8E9-467B-AC67-256854CCBECE}" type="presOf" srcId="{44E839E1-5489-4014-B83A-EEE552F23A5C}" destId="{5C859DDF-3ADB-41C0-AEFA-FF79CC92DCFF}" srcOrd="0" destOrd="0" presId="urn:microsoft.com/office/officeart/2005/8/layout/hierarchy1"/>
    <dgm:cxn modelId="{5BDA8AC1-E999-4375-B4C8-37A65FF03F76}" type="presParOf" srcId="{D2CC3B7A-EFAD-4130-8957-32723BBB501B}" destId="{5B55F2FE-DAA2-4A09-91E6-533F9D97D88D}" srcOrd="0" destOrd="0" presId="urn:microsoft.com/office/officeart/2005/8/layout/hierarchy1"/>
    <dgm:cxn modelId="{D3D6BB3B-4BB8-472B-BF33-86504A5EDE0C}" type="presParOf" srcId="{5B55F2FE-DAA2-4A09-91E6-533F9D97D88D}" destId="{C39D426A-BB8A-4A95-9938-8C7C9F28C3D8}" srcOrd="0" destOrd="0" presId="urn:microsoft.com/office/officeart/2005/8/layout/hierarchy1"/>
    <dgm:cxn modelId="{EEF9EBDC-7D34-4C4B-BB5A-787EA58FE140}" type="presParOf" srcId="{C39D426A-BB8A-4A95-9938-8C7C9F28C3D8}" destId="{7BC40CCE-9D46-4E42-AC21-9550DC51FAE8}" srcOrd="0" destOrd="0" presId="urn:microsoft.com/office/officeart/2005/8/layout/hierarchy1"/>
    <dgm:cxn modelId="{94801A4E-9F6D-4924-A1BA-180CBB1606E2}" type="presParOf" srcId="{C39D426A-BB8A-4A95-9938-8C7C9F28C3D8}" destId="{5A6895B8-9365-4253-AF1D-046330E86CFA}" srcOrd="1" destOrd="0" presId="urn:microsoft.com/office/officeart/2005/8/layout/hierarchy1"/>
    <dgm:cxn modelId="{51C6DB90-8978-4354-A3DE-E7BAE2687FA2}" type="presParOf" srcId="{5B55F2FE-DAA2-4A09-91E6-533F9D97D88D}" destId="{65D0E301-FFCB-4AFB-8C17-DADFE6D45142}" srcOrd="1" destOrd="0" presId="urn:microsoft.com/office/officeart/2005/8/layout/hierarchy1"/>
    <dgm:cxn modelId="{7FB00FA0-C968-421B-A43A-6924ABA9451F}" type="presParOf" srcId="{65D0E301-FFCB-4AFB-8C17-DADFE6D45142}" destId="{A4CE64E6-652F-49AD-B225-45C3734B043E}" srcOrd="0" destOrd="0" presId="urn:microsoft.com/office/officeart/2005/8/layout/hierarchy1"/>
    <dgm:cxn modelId="{4092993C-CCC0-43DB-B636-E70A9B5420BC}" type="presParOf" srcId="{65D0E301-FFCB-4AFB-8C17-DADFE6D45142}" destId="{D13D88CD-3E1A-4FD4-867D-C0FEB0123F74}" srcOrd="1" destOrd="0" presId="urn:microsoft.com/office/officeart/2005/8/layout/hierarchy1"/>
    <dgm:cxn modelId="{8ED4DBE4-FEDF-4817-93C3-5A0B31B409AA}" type="presParOf" srcId="{D13D88CD-3E1A-4FD4-867D-C0FEB0123F74}" destId="{4307374A-D634-4FBF-8197-839A9B1FDAEA}" srcOrd="0" destOrd="0" presId="urn:microsoft.com/office/officeart/2005/8/layout/hierarchy1"/>
    <dgm:cxn modelId="{14EF5992-0443-4501-BCB0-6B5B4E32400A}" type="presParOf" srcId="{4307374A-D634-4FBF-8197-839A9B1FDAEA}" destId="{B1EE33DE-788F-4B94-A6FE-78A2F95B57B8}" srcOrd="0" destOrd="0" presId="urn:microsoft.com/office/officeart/2005/8/layout/hierarchy1"/>
    <dgm:cxn modelId="{DCE327DD-6888-483C-AC90-C724DC210E44}" type="presParOf" srcId="{4307374A-D634-4FBF-8197-839A9B1FDAEA}" destId="{5C859DDF-3ADB-41C0-AEFA-FF79CC92DCFF}" srcOrd="1" destOrd="0" presId="urn:microsoft.com/office/officeart/2005/8/layout/hierarchy1"/>
    <dgm:cxn modelId="{D6CA2635-A11A-42FF-9BC5-DE7EB65C6DA5}" type="presParOf" srcId="{D13D88CD-3E1A-4FD4-867D-C0FEB0123F74}" destId="{FB940117-79FD-473B-87AB-20B78BFBC132}" srcOrd="1" destOrd="0" presId="urn:microsoft.com/office/officeart/2005/8/layout/hierarchy1"/>
    <dgm:cxn modelId="{078CBA21-D64F-4FE9-8392-817D4B9050F1}" type="presParOf" srcId="{FB940117-79FD-473B-87AB-20B78BFBC132}" destId="{5E2FACD0-7059-420D-B0AB-4EB34798FA75}" srcOrd="0" destOrd="0" presId="urn:microsoft.com/office/officeart/2005/8/layout/hierarchy1"/>
    <dgm:cxn modelId="{70C9FAEC-7833-438B-A3D4-D412F70BB4D8}" type="presParOf" srcId="{FB940117-79FD-473B-87AB-20B78BFBC132}" destId="{221DAF7C-E164-40E9-B1CD-9A514FC8D5CB}" srcOrd="1" destOrd="0" presId="urn:microsoft.com/office/officeart/2005/8/layout/hierarchy1"/>
    <dgm:cxn modelId="{C3A15266-D4DA-417C-9510-53814249E89C}" type="presParOf" srcId="{221DAF7C-E164-40E9-B1CD-9A514FC8D5CB}" destId="{A89966E8-869B-4ACE-86FE-A119FE61E6B5}" srcOrd="0" destOrd="0" presId="urn:microsoft.com/office/officeart/2005/8/layout/hierarchy1"/>
    <dgm:cxn modelId="{662D2E0A-4453-4446-B7BD-D619C523B40B}" type="presParOf" srcId="{A89966E8-869B-4ACE-86FE-A119FE61E6B5}" destId="{50B7F401-DF9F-49A6-B2EF-EA05D43222A9}" srcOrd="0" destOrd="0" presId="urn:microsoft.com/office/officeart/2005/8/layout/hierarchy1"/>
    <dgm:cxn modelId="{747424BA-B128-4B56-9671-7A11483C5EB1}" type="presParOf" srcId="{A89966E8-869B-4ACE-86FE-A119FE61E6B5}" destId="{E9912902-3432-401F-B158-9A7DF2227F55}" srcOrd="1" destOrd="0" presId="urn:microsoft.com/office/officeart/2005/8/layout/hierarchy1"/>
    <dgm:cxn modelId="{8EBFEC5A-D01C-4077-A916-DF6B44F02BAF}" type="presParOf" srcId="{221DAF7C-E164-40E9-B1CD-9A514FC8D5CB}" destId="{0DDEC823-16C2-410A-9F20-05B98A523DB8}" srcOrd="1" destOrd="0" presId="urn:microsoft.com/office/officeart/2005/8/layout/hierarchy1"/>
    <dgm:cxn modelId="{85FD2B55-E31C-49DD-8C25-60AEA89ED945}" type="presParOf" srcId="{FB940117-79FD-473B-87AB-20B78BFBC132}" destId="{131BDF0D-53EE-4B1B-85ED-D4921720088D}" srcOrd="2" destOrd="0" presId="urn:microsoft.com/office/officeart/2005/8/layout/hierarchy1"/>
    <dgm:cxn modelId="{4296EC0D-9D48-4172-910B-4322E6E293A6}" type="presParOf" srcId="{FB940117-79FD-473B-87AB-20B78BFBC132}" destId="{536A62B9-1349-45D5-B68A-8ABD04825CC4}" srcOrd="3" destOrd="0" presId="urn:microsoft.com/office/officeart/2005/8/layout/hierarchy1"/>
    <dgm:cxn modelId="{DB2A887C-4F51-4B37-BEF6-9D2F016C4F6E}" type="presParOf" srcId="{536A62B9-1349-45D5-B68A-8ABD04825CC4}" destId="{45ED14CB-D1FC-48CE-B27A-5EFACF870908}" srcOrd="0" destOrd="0" presId="urn:microsoft.com/office/officeart/2005/8/layout/hierarchy1"/>
    <dgm:cxn modelId="{E7039A5C-D476-4FFF-8924-A05C910E4CCB}" type="presParOf" srcId="{45ED14CB-D1FC-48CE-B27A-5EFACF870908}" destId="{64120F52-E596-43E6-A728-1F768A9CA4A4}" srcOrd="0" destOrd="0" presId="urn:microsoft.com/office/officeart/2005/8/layout/hierarchy1"/>
    <dgm:cxn modelId="{BD3BB424-0059-4FA1-94A4-330917817C3E}" type="presParOf" srcId="{45ED14CB-D1FC-48CE-B27A-5EFACF870908}" destId="{6104F057-2068-4CD1-8150-82883209827B}" srcOrd="1" destOrd="0" presId="urn:microsoft.com/office/officeart/2005/8/layout/hierarchy1"/>
    <dgm:cxn modelId="{721BB071-7D81-40A2-A0D2-7E612BCAC0CF}" type="presParOf" srcId="{536A62B9-1349-45D5-B68A-8ABD04825CC4}" destId="{4ADD798C-E659-47FE-8681-1731C135D9C1}" srcOrd="1" destOrd="0" presId="urn:microsoft.com/office/officeart/2005/8/layout/hierarchy1"/>
    <dgm:cxn modelId="{1B06FBE0-081A-4824-8593-98D245A1514B}" type="presParOf" srcId="{65D0E301-FFCB-4AFB-8C17-DADFE6D45142}" destId="{7CC2B2B2-2239-4CDB-BCAE-0B2DFF1B612E}" srcOrd="2" destOrd="0" presId="urn:microsoft.com/office/officeart/2005/8/layout/hierarchy1"/>
    <dgm:cxn modelId="{7F2F814E-92FD-427B-9240-6EAA04C75196}" type="presParOf" srcId="{65D0E301-FFCB-4AFB-8C17-DADFE6D45142}" destId="{8C80BEDA-2212-4981-9180-29F5CC79AFBC}" srcOrd="3" destOrd="0" presId="urn:microsoft.com/office/officeart/2005/8/layout/hierarchy1"/>
    <dgm:cxn modelId="{711BD6B0-1032-4368-92C5-8264CE828EBC}" type="presParOf" srcId="{8C80BEDA-2212-4981-9180-29F5CC79AFBC}" destId="{40BDAD09-8C61-464F-88AA-8F335656C85B}" srcOrd="0" destOrd="0" presId="urn:microsoft.com/office/officeart/2005/8/layout/hierarchy1"/>
    <dgm:cxn modelId="{8F9311BD-7228-44E6-A264-10A079CD402B}" type="presParOf" srcId="{40BDAD09-8C61-464F-88AA-8F335656C85B}" destId="{5D75E071-211B-4E72-9AD2-E4A78A3A4057}" srcOrd="0" destOrd="0" presId="urn:microsoft.com/office/officeart/2005/8/layout/hierarchy1"/>
    <dgm:cxn modelId="{9902021F-E253-4327-97D1-1644D3FB6BBE}" type="presParOf" srcId="{40BDAD09-8C61-464F-88AA-8F335656C85B}" destId="{1FB3C3E6-7804-4576-AAB8-BB85FFA64D71}" srcOrd="1" destOrd="0" presId="urn:microsoft.com/office/officeart/2005/8/layout/hierarchy1"/>
    <dgm:cxn modelId="{42EDEB0C-4964-47F0-AFF7-922A333BA823}" type="presParOf" srcId="{8C80BEDA-2212-4981-9180-29F5CC79AFBC}" destId="{90BCA054-4927-4C27-81F5-6EAB98676626}" srcOrd="1" destOrd="0" presId="urn:microsoft.com/office/officeart/2005/8/layout/hierarchy1"/>
    <dgm:cxn modelId="{33CA4B7A-1458-4E53-B2E1-70D8135AD3BC}" type="presParOf" srcId="{90BCA054-4927-4C27-81F5-6EAB98676626}" destId="{2785B7A9-8B81-428C-BA26-EC01C5F2D4A4}" srcOrd="0" destOrd="0" presId="urn:microsoft.com/office/officeart/2005/8/layout/hierarchy1"/>
    <dgm:cxn modelId="{B78C46EC-95C7-48B4-821E-2C00FEB2EB3B}" type="presParOf" srcId="{90BCA054-4927-4C27-81F5-6EAB98676626}" destId="{820B8D72-B04C-41A2-A7E5-3C6E8568A9B6}" srcOrd="1" destOrd="0" presId="urn:microsoft.com/office/officeart/2005/8/layout/hierarchy1"/>
    <dgm:cxn modelId="{9841DE33-2A3B-453E-AFB8-160F9E40D4CC}" type="presParOf" srcId="{820B8D72-B04C-41A2-A7E5-3C6E8568A9B6}" destId="{C349010E-0E8C-4651-8E9D-A43CFA4E1952}" srcOrd="0" destOrd="0" presId="urn:microsoft.com/office/officeart/2005/8/layout/hierarchy1"/>
    <dgm:cxn modelId="{31684FFB-7036-4526-A333-ED16C31EE6DA}" type="presParOf" srcId="{C349010E-0E8C-4651-8E9D-A43CFA4E1952}" destId="{521D0EBD-C437-4376-A2BB-3610D1C70A09}" srcOrd="0" destOrd="0" presId="urn:microsoft.com/office/officeart/2005/8/layout/hierarchy1"/>
    <dgm:cxn modelId="{E2488DD2-66B4-4303-922D-AD418BA069EF}" type="presParOf" srcId="{C349010E-0E8C-4651-8E9D-A43CFA4E1952}" destId="{66759A68-4D80-443F-B271-964BDFD729E3}" srcOrd="1" destOrd="0" presId="urn:microsoft.com/office/officeart/2005/8/layout/hierarchy1"/>
    <dgm:cxn modelId="{540E1756-A87D-4B6E-941F-70A207E30CE3}" type="presParOf" srcId="{820B8D72-B04C-41A2-A7E5-3C6E8568A9B6}" destId="{A8574385-ED3E-4AA4-9D47-5D172E62D79D}" srcOrd="1" destOrd="0" presId="urn:microsoft.com/office/officeart/2005/8/layout/hierarchy1"/>
    <dgm:cxn modelId="{BDBFE61B-19E9-4D52-8734-4C3948DB40F7}" type="presParOf" srcId="{90BCA054-4927-4C27-81F5-6EAB98676626}" destId="{3A0B1770-AB01-450D-BD59-4DA1BC439BC8}" srcOrd="2" destOrd="0" presId="urn:microsoft.com/office/officeart/2005/8/layout/hierarchy1"/>
    <dgm:cxn modelId="{6C441420-CC35-4333-A619-223F333FA526}" type="presParOf" srcId="{90BCA054-4927-4C27-81F5-6EAB98676626}" destId="{776BED2D-0C3A-4858-9F63-F2267A60074B}" srcOrd="3" destOrd="0" presId="urn:microsoft.com/office/officeart/2005/8/layout/hierarchy1"/>
    <dgm:cxn modelId="{1B9B17BF-CACC-4FBA-BD31-2874F54AD97B}" type="presParOf" srcId="{776BED2D-0C3A-4858-9F63-F2267A60074B}" destId="{8887DA5B-6082-41ED-83B8-061763B1E23D}" srcOrd="0" destOrd="0" presId="urn:microsoft.com/office/officeart/2005/8/layout/hierarchy1"/>
    <dgm:cxn modelId="{C67A134A-6333-4BA9-97FF-C24B650EB0F5}" type="presParOf" srcId="{8887DA5B-6082-41ED-83B8-061763B1E23D}" destId="{C19BC01D-58B5-4374-A651-4B6A034AE39F}" srcOrd="0" destOrd="0" presId="urn:microsoft.com/office/officeart/2005/8/layout/hierarchy1"/>
    <dgm:cxn modelId="{B1A95D0F-8E6D-43A3-92AF-5852AFDDB10C}" type="presParOf" srcId="{8887DA5B-6082-41ED-83B8-061763B1E23D}" destId="{8C772238-2E25-4AA7-BA0F-EC2F57AE912F}" srcOrd="1" destOrd="0" presId="urn:microsoft.com/office/officeart/2005/8/layout/hierarchy1"/>
    <dgm:cxn modelId="{28E6AE87-9F43-4794-BDCA-4980E1A44E09}" type="presParOf" srcId="{776BED2D-0C3A-4858-9F63-F2267A60074B}" destId="{D0222CFC-02BE-4D5D-97A4-79F831FCD3B4}" srcOrd="1" destOrd="0" presId="urn:microsoft.com/office/officeart/2005/8/layout/hierarchy1"/>
    <dgm:cxn modelId="{5BEDB7F8-D2D4-4D87-9B50-65682BB92EFE}" type="presParOf" srcId="{90BCA054-4927-4C27-81F5-6EAB98676626}" destId="{8F2BBCCB-EBAB-4F6F-9F19-E991EC71B023}" srcOrd="4" destOrd="0" presId="urn:microsoft.com/office/officeart/2005/8/layout/hierarchy1"/>
    <dgm:cxn modelId="{24155C27-1484-4ADA-942F-6C834BDFB600}" type="presParOf" srcId="{90BCA054-4927-4C27-81F5-6EAB98676626}" destId="{30C76834-E3CF-4DA1-9837-4498B874AFC5}" srcOrd="5" destOrd="0" presId="urn:microsoft.com/office/officeart/2005/8/layout/hierarchy1"/>
    <dgm:cxn modelId="{07368EF9-668E-454A-9011-3EFEAF109F4B}" type="presParOf" srcId="{30C76834-E3CF-4DA1-9837-4498B874AFC5}" destId="{058D6676-C39B-490E-AD85-1D7CA80AD90A}" srcOrd="0" destOrd="0" presId="urn:microsoft.com/office/officeart/2005/8/layout/hierarchy1"/>
    <dgm:cxn modelId="{BCBBA08C-C0AB-493D-9AB5-A8931FED4732}" type="presParOf" srcId="{058D6676-C39B-490E-AD85-1D7CA80AD90A}" destId="{1395FADD-3E2A-4239-A6BC-B8F351D1D9E0}" srcOrd="0" destOrd="0" presId="urn:microsoft.com/office/officeart/2005/8/layout/hierarchy1"/>
    <dgm:cxn modelId="{186585CC-FDA8-422F-A96A-BC02C692D6A7}" type="presParOf" srcId="{058D6676-C39B-490E-AD85-1D7CA80AD90A}" destId="{4E639162-D668-4BBE-A788-5D5089BAE352}" srcOrd="1" destOrd="0" presId="urn:microsoft.com/office/officeart/2005/8/layout/hierarchy1"/>
    <dgm:cxn modelId="{D9E4B17B-5F2F-4D14-B8F6-51234EEE50B7}" type="presParOf" srcId="{30C76834-E3CF-4DA1-9837-4498B874AFC5}" destId="{B67BD73C-7DD0-4300-A1DD-45C82695CB5E}" srcOrd="1" destOrd="0" presId="urn:microsoft.com/office/officeart/2005/8/layout/hierarchy1"/>
    <dgm:cxn modelId="{B04689D9-8C43-4529-80D0-263BB0AB8179}" type="presParOf" srcId="{90BCA054-4927-4C27-81F5-6EAB98676626}" destId="{19EDCDB3-7D89-43E1-8EA4-716E78584393}" srcOrd="6" destOrd="0" presId="urn:microsoft.com/office/officeart/2005/8/layout/hierarchy1"/>
    <dgm:cxn modelId="{622E796F-58B4-43FB-A81B-55804156F966}" type="presParOf" srcId="{90BCA054-4927-4C27-81F5-6EAB98676626}" destId="{CA987BE3-5BA8-4CAC-9E6E-66BF7C9EBFE2}" srcOrd="7" destOrd="0" presId="urn:microsoft.com/office/officeart/2005/8/layout/hierarchy1"/>
    <dgm:cxn modelId="{3745289C-4FEF-4294-B401-34E5190DE077}" type="presParOf" srcId="{CA987BE3-5BA8-4CAC-9E6E-66BF7C9EBFE2}" destId="{F1A707F6-692D-4944-910D-CF9A0DD1D4A8}" srcOrd="0" destOrd="0" presId="urn:microsoft.com/office/officeart/2005/8/layout/hierarchy1"/>
    <dgm:cxn modelId="{2861C0D7-3118-462F-ABF0-26C8EDE83A0E}" type="presParOf" srcId="{F1A707F6-692D-4944-910D-CF9A0DD1D4A8}" destId="{C7A2A257-7DB0-4724-919D-A94CD348C7EF}" srcOrd="0" destOrd="0" presId="urn:microsoft.com/office/officeart/2005/8/layout/hierarchy1"/>
    <dgm:cxn modelId="{E16B8829-8C5D-424A-8149-F65B9BC3486C}" type="presParOf" srcId="{F1A707F6-692D-4944-910D-CF9A0DD1D4A8}" destId="{94E965CB-C49F-4191-B314-8150A9E24EC7}" srcOrd="1" destOrd="0" presId="urn:microsoft.com/office/officeart/2005/8/layout/hierarchy1"/>
    <dgm:cxn modelId="{502FB034-2367-4976-AACF-4CC6C851A60E}" type="presParOf" srcId="{CA987BE3-5BA8-4CAC-9E6E-66BF7C9EBFE2}" destId="{62F2AB9B-C0F0-4CF8-A996-ACA66D64C01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E8B5C-42D2-4895-A984-F640986D1A2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177587D-DB46-4C56-8573-0310D9D04EF3}">
      <dgm:prSet phldrT="[Текст]"/>
      <dgm:spPr/>
      <dgm:t>
        <a:bodyPr/>
        <a:lstStyle/>
        <a:p>
          <a:r>
            <a:rPr lang="ru-RU" dirty="0"/>
            <a:t>Без потерь</a:t>
          </a:r>
        </a:p>
      </dgm:t>
    </dgm:pt>
    <dgm:pt modelId="{62AB342D-1168-451E-AA73-552C12926277}" type="parTrans" cxnId="{FCFBADB7-F43F-4CCB-9E8F-9349AF8C1BE3}">
      <dgm:prSet/>
      <dgm:spPr/>
      <dgm:t>
        <a:bodyPr/>
        <a:lstStyle/>
        <a:p>
          <a:endParaRPr lang="ru-RU"/>
        </a:p>
      </dgm:t>
    </dgm:pt>
    <dgm:pt modelId="{FAEB0F7D-733A-4EC6-A566-54F670084F0F}" type="sibTrans" cxnId="{FCFBADB7-F43F-4CCB-9E8F-9349AF8C1BE3}">
      <dgm:prSet/>
      <dgm:spPr/>
      <dgm:t>
        <a:bodyPr/>
        <a:lstStyle/>
        <a:p>
          <a:endParaRPr lang="ru-RU"/>
        </a:p>
      </dgm:t>
    </dgm:pt>
    <dgm:pt modelId="{64692F76-2AA5-4496-8AC7-7990966F183A}">
      <dgm:prSet phldrT="[Текст]"/>
      <dgm:spPr/>
      <dgm:t>
        <a:bodyPr/>
        <a:lstStyle/>
        <a:p>
          <a:r>
            <a:rPr lang="ru-RU" dirty="0"/>
            <a:t>Словарные</a:t>
          </a:r>
        </a:p>
      </dgm:t>
    </dgm:pt>
    <dgm:pt modelId="{6C19C253-8963-4DD4-AA6C-A802B0051601}" type="parTrans" cxnId="{61108ED1-1AE0-4C50-9D03-E231FE064922}">
      <dgm:prSet/>
      <dgm:spPr/>
      <dgm:t>
        <a:bodyPr/>
        <a:lstStyle/>
        <a:p>
          <a:endParaRPr lang="ru-RU"/>
        </a:p>
      </dgm:t>
    </dgm:pt>
    <dgm:pt modelId="{28B7FCBF-F787-4344-9071-F42B07F14659}" type="sibTrans" cxnId="{61108ED1-1AE0-4C50-9D03-E231FE064922}">
      <dgm:prSet/>
      <dgm:spPr/>
      <dgm:t>
        <a:bodyPr/>
        <a:lstStyle/>
        <a:p>
          <a:endParaRPr lang="ru-RU"/>
        </a:p>
      </dgm:t>
    </dgm:pt>
    <dgm:pt modelId="{9F3D5B85-E3E6-4449-8255-A80A8406378F}">
      <dgm:prSet phldrT="[Текст]"/>
      <dgm:spPr/>
      <dgm:t>
        <a:bodyPr/>
        <a:lstStyle/>
        <a:p>
          <a:r>
            <a:rPr lang="ru-RU" dirty="0"/>
            <a:t>С предсказанием</a:t>
          </a:r>
        </a:p>
      </dgm:t>
    </dgm:pt>
    <dgm:pt modelId="{1437ADF0-4784-4C7A-927C-A61D03260E83}" type="parTrans" cxnId="{43787D1A-CC0A-487C-B373-84CA106872B1}">
      <dgm:prSet/>
      <dgm:spPr/>
      <dgm:t>
        <a:bodyPr/>
        <a:lstStyle/>
        <a:p>
          <a:endParaRPr lang="ru-RU"/>
        </a:p>
      </dgm:t>
    </dgm:pt>
    <dgm:pt modelId="{17133BE6-F2CC-4AAB-9D03-ED59AB7FA0A9}" type="sibTrans" cxnId="{43787D1A-CC0A-487C-B373-84CA106872B1}">
      <dgm:prSet/>
      <dgm:spPr/>
      <dgm:t>
        <a:bodyPr/>
        <a:lstStyle/>
        <a:p>
          <a:endParaRPr lang="ru-RU"/>
        </a:p>
      </dgm:t>
    </dgm:pt>
    <dgm:pt modelId="{E3219C45-A059-4680-A4EE-6CD56624C273}">
      <dgm:prSet phldrT="[Текст]"/>
      <dgm:spPr/>
      <dgm:t>
        <a:bodyPr/>
        <a:lstStyle/>
        <a:p>
          <a:r>
            <a:rPr lang="ru-RU" dirty="0"/>
            <a:t>С преобразованием</a:t>
          </a:r>
        </a:p>
      </dgm:t>
    </dgm:pt>
    <dgm:pt modelId="{74F37F4A-CAAB-40EA-9784-F08013A3338A}" type="parTrans" cxnId="{3AC01827-5B6C-4596-9512-B22C5383BE58}">
      <dgm:prSet/>
      <dgm:spPr/>
      <dgm:t>
        <a:bodyPr/>
        <a:lstStyle/>
        <a:p>
          <a:endParaRPr lang="ru-RU"/>
        </a:p>
      </dgm:t>
    </dgm:pt>
    <dgm:pt modelId="{AD332079-1CE1-4BE8-83E7-4EBB349325D9}" type="sibTrans" cxnId="{3AC01827-5B6C-4596-9512-B22C5383BE58}">
      <dgm:prSet/>
      <dgm:spPr/>
      <dgm:t>
        <a:bodyPr/>
        <a:lstStyle/>
        <a:p>
          <a:endParaRPr lang="ru-RU"/>
        </a:p>
      </dgm:t>
    </dgm:pt>
    <dgm:pt modelId="{FDB88D38-4189-44D7-B1CC-1F139FAA23AD}">
      <dgm:prSet phldrT="[Текст]"/>
      <dgm:spPr/>
      <dgm:t>
        <a:bodyPr/>
        <a:lstStyle/>
        <a:p>
          <a:r>
            <a:rPr lang="en-US" dirty="0"/>
            <a:t>Zip</a:t>
          </a:r>
          <a:endParaRPr lang="ru-RU" dirty="0"/>
        </a:p>
      </dgm:t>
    </dgm:pt>
    <dgm:pt modelId="{A5F8EA65-86F7-4AC9-AABE-D6EC43DB087B}" type="parTrans" cxnId="{BC80C45A-EFC3-4BAA-AD31-2FD300AD1000}">
      <dgm:prSet/>
      <dgm:spPr/>
      <dgm:t>
        <a:bodyPr/>
        <a:lstStyle/>
        <a:p>
          <a:endParaRPr lang="ru-RU"/>
        </a:p>
      </dgm:t>
    </dgm:pt>
    <dgm:pt modelId="{351540CF-F47A-4B8D-9287-6B53CD636701}" type="sibTrans" cxnId="{BC80C45A-EFC3-4BAA-AD31-2FD300AD1000}">
      <dgm:prSet/>
      <dgm:spPr/>
      <dgm:t>
        <a:bodyPr/>
        <a:lstStyle/>
        <a:p>
          <a:endParaRPr lang="ru-RU"/>
        </a:p>
      </dgm:t>
    </dgm:pt>
    <dgm:pt modelId="{E810C5E1-75DB-40FC-B888-4EAAC564E719}">
      <dgm:prSet phldrT="[Текст]"/>
      <dgm:spPr/>
      <dgm:t>
        <a:bodyPr/>
        <a:lstStyle/>
        <a:p>
          <a:r>
            <a:rPr lang="en-US" dirty="0"/>
            <a:t>LZ</a:t>
          </a:r>
          <a:endParaRPr lang="ru-RU" dirty="0"/>
        </a:p>
      </dgm:t>
    </dgm:pt>
    <dgm:pt modelId="{35FA62C7-F8B6-4FDA-8402-EDA5C3D0A41E}" type="parTrans" cxnId="{84C3DCD2-BABC-4D71-8D15-C2CCA6E238D4}">
      <dgm:prSet/>
      <dgm:spPr/>
      <dgm:t>
        <a:bodyPr/>
        <a:lstStyle/>
        <a:p>
          <a:endParaRPr lang="ru-RU"/>
        </a:p>
      </dgm:t>
    </dgm:pt>
    <dgm:pt modelId="{366466CE-CB76-419D-9811-C3D7F3E6467A}" type="sibTrans" cxnId="{84C3DCD2-BABC-4D71-8D15-C2CCA6E238D4}">
      <dgm:prSet/>
      <dgm:spPr/>
      <dgm:t>
        <a:bodyPr/>
        <a:lstStyle/>
        <a:p>
          <a:endParaRPr lang="ru-RU"/>
        </a:p>
      </dgm:t>
    </dgm:pt>
    <dgm:pt modelId="{FD3D3914-AA14-4B7C-BDF6-9E5F94AAB9AE}">
      <dgm:prSet phldrT="[Текст]"/>
      <dgm:spPr/>
      <dgm:t>
        <a:bodyPr/>
        <a:lstStyle/>
        <a:p>
          <a:r>
            <a:rPr lang="en-US" dirty="0"/>
            <a:t>Lossless ADPCM</a:t>
          </a:r>
          <a:endParaRPr lang="ru-RU" dirty="0"/>
        </a:p>
      </dgm:t>
    </dgm:pt>
    <dgm:pt modelId="{4DA23E0F-1EAC-4CEC-9726-AE826BF3BF8A}" type="parTrans" cxnId="{C38A9AD7-584F-4459-B76D-6517E6B293E9}">
      <dgm:prSet/>
      <dgm:spPr/>
      <dgm:t>
        <a:bodyPr/>
        <a:lstStyle/>
        <a:p>
          <a:endParaRPr lang="ru-RU"/>
        </a:p>
      </dgm:t>
    </dgm:pt>
    <dgm:pt modelId="{0579C0A5-13E6-4572-AB39-321E0B140BEB}" type="sibTrans" cxnId="{C38A9AD7-584F-4459-B76D-6517E6B293E9}">
      <dgm:prSet/>
      <dgm:spPr/>
      <dgm:t>
        <a:bodyPr/>
        <a:lstStyle/>
        <a:p>
          <a:endParaRPr lang="ru-RU"/>
        </a:p>
      </dgm:t>
    </dgm:pt>
    <dgm:pt modelId="{4E4828E6-786E-43DA-9987-554479ADD0FE}">
      <dgm:prSet phldrT="[Текст]"/>
      <dgm:spPr/>
      <dgm:t>
        <a:bodyPr/>
        <a:lstStyle/>
        <a:p>
          <a:r>
            <a:rPr lang="en-US" dirty="0"/>
            <a:t>Lossless JPEG</a:t>
          </a:r>
          <a:endParaRPr lang="ru-RU" dirty="0"/>
        </a:p>
      </dgm:t>
    </dgm:pt>
    <dgm:pt modelId="{6641A888-48BF-4999-94A2-189B015E7332}" type="parTrans" cxnId="{F26B2F3C-0363-4D49-9A6D-B20588F32FA1}">
      <dgm:prSet/>
      <dgm:spPr/>
      <dgm:t>
        <a:bodyPr/>
        <a:lstStyle/>
        <a:p>
          <a:endParaRPr lang="ru-RU"/>
        </a:p>
      </dgm:t>
    </dgm:pt>
    <dgm:pt modelId="{5577A9F2-CEFF-4CAE-88D9-5F356783AF3A}" type="sibTrans" cxnId="{F26B2F3C-0363-4D49-9A6D-B20588F32FA1}">
      <dgm:prSet/>
      <dgm:spPr/>
      <dgm:t>
        <a:bodyPr/>
        <a:lstStyle/>
        <a:p>
          <a:endParaRPr lang="ru-RU"/>
        </a:p>
      </dgm:t>
    </dgm:pt>
    <dgm:pt modelId="{B8A46A99-7161-4E9D-A643-C8FE400023A5}">
      <dgm:prSet phldrT="[Текст]"/>
      <dgm:spPr/>
      <dgm:t>
        <a:bodyPr/>
        <a:lstStyle/>
        <a:p>
          <a:r>
            <a:rPr lang="en-US" dirty="0"/>
            <a:t>SPIHT</a:t>
          </a:r>
          <a:endParaRPr lang="ru-RU" dirty="0"/>
        </a:p>
      </dgm:t>
    </dgm:pt>
    <dgm:pt modelId="{523182E7-45E0-4F39-B8B5-02045931A4E1}" type="parTrans" cxnId="{936DEE97-B304-44F2-AECB-0DE8EBC77AE5}">
      <dgm:prSet/>
      <dgm:spPr/>
      <dgm:t>
        <a:bodyPr/>
        <a:lstStyle/>
        <a:p>
          <a:endParaRPr lang="ru-RU"/>
        </a:p>
      </dgm:t>
    </dgm:pt>
    <dgm:pt modelId="{E9E178FC-4464-4926-8168-B3114F65D3EB}" type="sibTrans" cxnId="{936DEE97-B304-44F2-AECB-0DE8EBC77AE5}">
      <dgm:prSet/>
      <dgm:spPr/>
      <dgm:t>
        <a:bodyPr/>
        <a:lstStyle/>
        <a:p>
          <a:endParaRPr lang="ru-RU"/>
        </a:p>
      </dgm:t>
    </dgm:pt>
    <dgm:pt modelId="{D2CC3B7A-EFAD-4130-8957-32723BBB501B}" type="pres">
      <dgm:prSet presAssocID="{5B0E8B5C-42D2-4895-A984-F640986D1A2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BDD582-B919-43C6-9624-2B91F2BC7EC7}" type="pres">
      <dgm:prSet presAssocID="{F177587D-DB46-4C56-8573-0310D9D04EF3}" presName="hierRoot1" presStyleCnt="0"/>
      <dgm:spPr/>
    </dgm:pt>
    <dgm:pt modelId="{C4987C0D-2F46-416C-9D20-78D730171CFA}" type="pres">
      <dgm:prSet presAssocID="{F177587D-DB46-4C56-8573-0310D9D04EF3}" presName="composite" presStyleCnt="0"/>
      <dgm:spPr/>
    </dgm:pt>
    <dgm:pt modelId="{7219C10A-D7BA-41CF-9D93-6679B911A821}" type="pres">
      <dgm:prSet presAssocID="{F177587D-DB46-4C56-8573-0310D9D04EF3}" presName="background" presStyleLbl="node0" presStyleIdx="0" presStyleCnt="1"/>
      <dgm:spPr/>
    </dgm:pt>
    <dgm:pt modelId="{44856C8C-E55F-430F-A143-FD8E914E06B2}" type="pres">
      <dgm:prSet presAssocID="{F177587D-DB46-4C56-8573-0310D9D04EF3}" presName="text" presStyleLbl="fgAcc0" presStyleIdx="0" presStyleCnt="1">
        <dgm:presLayoutVars>
          <dgm:chPref val="3"/>
        </dgm:presLayoutVars>
      </dgm:prSet>
      <dgm:spPr/>
    </dgm:pt>
    <dgm:pt modelId="{3F13C580-959E-43E6-B97F-0BB2180E3841}" type="pres">
      <dgm:prSet presAssocID="{F177587D-DB46-4C56-8573-0310D9D04EF3}" presName="hierChild2" presStyleCnt="0"/>
      <dgm:spPr/>
    </dgm:pt>
    <dgm:pt modelId="{A4142CB4-6DE6-4CFB-B16F-A5470FBFFBDE}" type="pres">
      <dgm:prSet presAssocID="{6C19C253-8963-4DD4-AA6C-A802B0051601}" presName="Name10" presStyleLbl="parChTrans1D2" presStyleIdx="0" presStyleCnt="3"/>
      <dgm:spPr/>
    </dgm:pt>
    <dgm:pt modelId="{B2A23B72-ACE7-40DC-9785-A7EA5397450D}" type="pres">
      <dgm:prSet presAssocID="{64692F76-2AA5-4496-8AC7-7990966F183A}" presName="hierRoot2" presStyleCnt="0"/>
      <dgm:spPr/>
    </dgm:pt>
    <dgm:pt modelId="{2AC42ADC-484B-4C8A-8176-3E25BF6FDE2A}" type="pres">
      <dgm:prSet presAssocID="{64692F76-2AA5-4496-8AC7-7990966F183A}" presName="composite2" presStyleCnt="0"/>
      <dgm:spPr/>
    </dgm:pt>
    <dgm:pt modelId="{30B0628F-6731-4CA7-81CA-CE2B75195E9A}" type="pres">
      <dgm:prSet presAssocID="{64692F76-2AA5-4496-8AC7-7990966F183A}" presName="background2" presStyleLbl="node2" presStyleIdx="0" presStyleCnt="3"/>
      <dgm:spPr/>
    </dgm:pt>
    <dgm:pt modelId="{CC9F2F58-B1AE-4A6E-82C6-83F34DFFAD2C}" type="pres">
      <dgm:prSet presAssocID="{64692F76-2AA5-4496-8AC7-7990966F183A}" presName="text2" presStyleLbl="fgAcc2" presStyleIdx="0" presStyleCnt="3">
        <dgm:presLayoutVars>
          <dgm:chPref val="3"/>
        </dgm:presLayoutVars>
      </dgm:prSet>
      <dgm:spPr/>
    </dgm:pt>
    <dgm:pt modelId="{622EEEF5-8D13-4A9E-A23D-7D068FA1F740}" type="pres">
      <dgm:prSet presAssocID="{64692F76-2AA5-4496-8AC7-7990966F183A}" presName="hierChild3" presStyleCnt="0"/>
      <dgm:spPr/>
    </dgm:pt>
    <dgm:pt modelId="{64CEF0BF-2C1B-4182-B8C9-472AC2ABD87F}" type="pres">
      <dgm:prSet presAssocID="{A5F8EA65-86F7-4AC9-AABE-D6EC43DB087B}" presName="Name17" presStyleLbl="parChTrans1D3" presStyleIdx="0" presStyleCnt="5"/>
      <dgm:spPr/>
    </dgm:pt>
    <dgm:pt modelId="{F6072768-BD4D-4C72-89D0-9E1521E4B732}" type="pres">
      <dgm:prSet presAssocID="{FDB88D38-4189-44D7-B1CC-1F139FAA23AD}" presName="hierRoot3" presStyleCnt="0"/>
      <dgm:spPr/>
    </dgm:pt>
    <dgm:pt modelId="{0F9F1D81-DD18-4DFD-A91A-131513285A22}" type="pres">
      <dgm:prSet presAssocID="{FDB88D38-4189-44D7-B1CC-1F139FAA23AD}" presName="composite3" presStyleCnt="0"/>
      <dgm:spPr/>
    </dgm:pt>
    <dgm:pt modelId="{471DCB83-C278-49DD-A81D-44625899A92E}" type="pres">
      <dgm:prSet presAssocID="{FDB88D38-4189-44D7-B1CC-1F139FAA23AD}" presName="background3" presStyleLbl="node3" presStyleIdx="0" presStyleCnt="5"/>
      <dgm:spPr/>
    </dgm:pt>
    <dgm:pt modelId="{2DA48FFD-BFBB-4784-B51B-C072C2CBBED0}" type="pres">
      <dgm:prSet presAssocID="{FDB88D38-4189-44D7-B1CC-1F139FAA23AD}" presName="text3" presStyleLbl="fgAcc3" presStyleIdx="0" presStyleCnt="5">
        <dgm:presLayoutVars>
          <dgm:chPref val="3"/>
        </dgm:presLayoutVars>
      </dgm:prSet>
      <dgm:spPr/>
    </dgm:pt>
    <dgm:pt modelId="{F463733D-197E-4481-92C0-08838BF3EDA5}" type="pres">
      <dgm:prSet presAssocID="{FDB88D38-4189-44D7-B1CC-1F139FAA23AD}" presName="hierChild4" presStyleCnt="0"/>
      <dgm:spPr/>
    </dgm:pt>
    <dgm:pt modelId="{98A1790B-24AF-4561-9CAA-0F8C3DC2AD11}" type="pres">
      <dgm:prSet presAssocID="{35FA62C7-F8B6-4FDA-8402-EDA5C3D0A41E}" presName="Name17" presStyleLbl="parChTrans1D3" presStyleIdx="1" presStyleCnt="5"/>
      <dgm:spPr/>
    </dgm:pt>
    <dgm:pt modelId="{9585D87F-8FC2-48C5-926D-1A3314D5C838}" type="pres">
      <dgm:prSet presAssocID="{E810C5E1-75DB-40FC-B888-4EAAC564E719}" presName="hierRoot3" presStyleCnt="0"/>
      <dgm:spPr/>
    </dgm:pt>
    <dgm:pt modelId="{851CCB62-0288-430C-9F35-32D76D960869}" type="pres">
      <dgm:prSet presAssocID="{E810C5E1-75DB-40FC-B888-4EAAC564E719}" presName="composite3" presStyleCnt="0"/>
      <dgm:spPr/>
    </dgm:pt>
    <dgm:pt modelId="{07722029-10C7-4546-A0D9-D3F586008AD3}" type="pres">
      <dgm:prSet presAssocID="{E810C5E1-75DB-40FC-B888-4EAAC564E719}" presName="background3" presStyleLbl="node3" presStyleIdx="1" presStyleCnt="5"/>
      <dgm:spPr/>
    </dgm:pt>
    <dgm:pt modelId="{616A18D6-57DF-4971-AC84-147E4E90D07C}" type="pres">
      <dgm:prSet presAssocID="{E810C5E1-75DB-40FC-B888-4EAAC564E719}" presName="text3" presStyleLbl="fgAcc3" presStyleIdx="1" presStyleCnt="5">
        <dgm:presLayoutVars>
          <dgm:chPref val="3"/>
        </dgm:presLayoutVars>
      </dgm:prSet>
      <dgm:spPr/>
    </dgm:pt>
    <dgm:pt modelId="{51502685-6708-42B7-BBB6-A0A497819EAF}" type="pres">
      <dgm:prSet presAssocID="{E810C5E1-75DB-40FC-B888-4EAAC564E719}" presName="hierChild4" presStyleCnt="0"/>
      <dgm:spPr/>
    </dgm:pt>
    <dgm:pt modelId="{FF55559C-3FF9-4A4B-B546-6022E6DB6DC2}" type="pres">
      <dgm:prSet presAssocID="{1437ADF0-4784-4C7A-927C-A61D03260E83}" presName="Name10" presStyleLbl="parChTrans1D2" presStyleIdx="1" presStyleCnt="3"/>
      <dgm:spPr/>
    </dgm:pt>
    <dgm:pt modelId="{FC92EA52-203E-4E91-AB97-F01F1A1A1322}" type="pres">
      <dgm:prSet presAssocID="{9F3D5B85-E3E6-4449-8255-A80A8406378F}" presName="hierRoot2" presStyleCnt="0"/>
      <dgm:spPr/>
    </dgm:pt>
    <dgm:pt modelId="{F68C6ECB-3933-4D58-A4D9-DDBFBEEFDB97}" type="pres">
      <dgm:prSet presAssocID="{9F3D5B85-E3E6-4449-8255-A80A8406378F}" presName="composite2" presStyleCnt="0"/>
      <dgm:spPr/>
    </dgm:pt>
    <dgm:pt modelId="{0FE0CCAC-8954-409C-92AA-FC498FCE2D63}" type="pres">
      <dgm:prSet presAssocID="{9F3D5B85-E3E6-4449-8255-A80A8406378F}" presName="background2" presStyleLbl="node2" presStyleIdx="1" presStyleCnt="3"/>
      <dgm:spPr/>
    </dgm:pt>
    <dgm:pt modelId="{755CCDE8-5908-477E-8CD4-E515239AD684}" type="pres">
      <dgm:prSet presAssocID="{9F3D5B85-E3E6-4449-8255-A80A8406378F}" presName="text2" presStyleLbl="fgAcc2" presStyleIdx="1" presStyleCnt="3">
        <dgm:presLayoutVars>
          <dgm:chPref val="3"/>
        </dgm:presLayoutVars>
      </dgm:prSet>
      <dgm:spPr/>
    </dgm:pt>
    <dgm:pt modelId="{D74B7EC0-C1BA-4F8A-93D4-BD2363D943AB}" type="pres">
      <dgm:prSet presAssocID="{9F3D5B85-E3E6-4449-8255-A80A8406378F}" presName="hierChild3" presStyleCnt="0"/>
      <dgm:spPr/>
    </dgm:pt>
    <dgm:pt modelId="{01DB621F-9C01-4032-8BC9-77B8101DC279}" type="pres">
      <dgm:prSet presAssocID="{4DA23E0F-1EAC-4CEC-9726-AE826BF3BF8A}" presName="Name17" presStyleLbl="parChTrans1D3" presStyleIdx="2" presStyleCnt="5"/>
      <dgm:spPr/>
    </dgm:pt>
    <dgm:pt modelId="{BFB303B2-08CA-4E20-A08D-B823C6647CE9}" type="pres">
      <dgm:prSet presAssocID="{FD3D3914-AA14-4B7C-BDF6-9E5F94AAB9AE}" presName="hierRoot3" presStyleCnt="0"/>
      <dgm:spPr/>
    </dgm:pt>
    <dgm:pt modelId="{B40987FB-EB53-4089-A32E-6C987E573E3A}" type="pres">
      <dgm:prSet presAssocID="{FD3D3914-AA14-4B7C-BDF6-9E5F94AAB9AE}" presName="composite3" presStyleCnt="0"/>
      <dgm:spPr/>
    </dgm:pt>
    <dgm:pt modelId="{FC71C388-3411-4C59-A335-283FCC124DF7}" type="pres">
      <dgm:prSet presAssocID="{FD3D3914-AA14-4B7C-BDF6-9E5F94AAB9AE}" presName="background3" presStyleLbl="node3" presStyleIdx="2" presStyleCnt="5"/>
      <dgm:spPr/>
    </dgm:pt>
    <dgm:pt modelId="{C9309DF1-CF78-4560-A818-B71B393A21AF}" type="pres">
      <dgm:prSet presAssocID="{FD3D3914-AA14-4B7C-BDF6-9E5F94AAB9AE}" presName="text3" presStyleLbl="fgAcc3" presStyleIdx="2" presStyleCnt="5">
        <dgm:presLayoutVars>
          <dgm:chPref val="3"/>
        </dgm:presLayoutVars>
      </dgm:prSet>
      <dgm:spPr/>
    </dgm:pt>
    <dgm:pt modelId="{56F4BB13-AFA8-451D-B4A8-3835BB5C3815}" type="pres">
      <dgm:prSet presAssocID="{FD3D3914-AA14-4B7C-BDF6-9E5F94AAB9AE}" presName="hierChild4" presStyleCnt="0"/>
      <dgm:spPr/>
    </dgm:pt>
    <dgm:pt modelId="{D34A923A-1117-4EEB-8524-471E9162673B}" type="pres">
      <dgm:prSet presAssocID="{74F37F4A-CAAB-40EA-9784-F08013A3338A}" presName="Name10" presStyleLbl="parChTrans1D2" presStyleIdx="2" presStyleCnt="3"/>
      <dgm:spPr/>
    </dgm:pt>
    <dgm:pt modelId="{83002F7F-7B55-4321-B0CD-90384CEFFC8C}" type="pres">
      <dgm:prSet presAssocID="{E3219C45-A059-4680-A4EE-6CD56624C273}" presName="hierRoot2" presStyleCnt="0"/>
      <dgm:spPr/>
    </dgm:pt>
    <dgm:pt modelId="{1FC5257F-070B-4A2C-AE9B-ED70B204A68B}" type="pres">
      <dgm:prSet presAssocID="{E3219C45-A059-4680-A4EE-6CD56624C273}" presName="composite2" presStyleCnt="0"/>
      <dgm:spPr/>
    </dgm:pt>
    <dgm:pt modelId="{5F9B8851-630E-452D-B143-0BD5B88666D2}" type="pres">
      <dgm:prSet presAssocID="{E3219C45-A059-4680-A4EE-6CD56624C273}" presName="background2" presStyleLbl="node2" presStyleIdx="2" presStyleCnt="3"/>
      <dgm:spPr/>
    </dgm:pt>
    <dgm:pt modelId="{86A32BFC-71EC-4674-B77F-74448FF3BD64}" type="pres">
      <dgm:prSet presAssocID="{E3219C45-A059-4680-A4EE-6CD56624C273}" presName="text2" presStyleLbl="fgAcc2" presStyleIdx="2" presStyleCnt="3">
        <dgm:presLayoutVars>
          <dgm:chPref val="3"/>
        </dgm:presLayoutVars>
      </dgm:prSet>
      <dgm:spPr/>
    </dgm:pt>
    <dgm:pt modelId="{20983574-E54F-404D-A16A-C0BAF46773E1}" type="pres">
      <dgm:prSet presAssocID="{E3219C45-A059-4680-A4EE-6CD56624C273}" presName="hierChild3" presStyleCnt="0"/>
      <dgm:spPr/>
    </dgm:pt>
    <dgm:pt modelId="{687E323A-48CD-4D87-B488-859B0C554790}" type="pres">
      <dgm:prSet presAssocID="{6641A888-48BF-4999-94A2-189B015E7332}" presName="Name17" presStyleLbl="parChTrans1D3" presStyleIdx="3" presStyleCnt="5"/>
      <dgm:spPr/>
    </dgm:pt>
    <dgm:pt modelId="{51DCD360-2070-4DC7-8C2C-8127335A4B20}" type="pres">
      <dgm:prSet presAssocID="{4E4828E6-786E-43DA-9987-554479ADD0FE}" presName="hierRoot3" presStyleCnt="0"/>
      <dgm:spPr/>
    </dgm:pt>
    <dgm:pt modelId="{96E83CF6-BB3E-4C8F-8B69-228F9B6CDE94}" type="pres">
      <dgm:prSet presAssocID="{4E4828E6-786E-43DA-9987-554479ADD0FE}" presName="composite3" presStyleCnt="0"/>
      <dgm:spPr/>
    </dgm:pt>
    <dgm:pt modelId="{1803B931-9CB1-4103-81F8-A122743EC999}" type="pres">
      <dgm:prSet presAssocID="{4E4828E6-786E-43DA-9987-554479ADD0FE}" presName="background3" presStyleLbl="node3" presStyleIdx="3" presStyleCnt="5"/>
      <dgm:spPr/>
    </dgm:pt>
    <dgm:pt modelId="{AF5E1C93-A8CB-4B2B-9117-FBC068CA6A7E}" type="pres">
      <dgm:prSet presAssocID="{4E4828E6-786E-43DA-9987-554479ADD0FE}" presName="text3" presStyleLbl="fgAcc3" presStyleIdx="3" presStyleCnt="5">
        <dgm:presLayoutVars>
          <dgm:chPref val="3"/>
        </dgm:presLayoutVars>
      </dgm:prSet>
      <dgm:spPr/>
    </dgm:pt>
    <dgm:pt modelId="{1B8623D5-7355-4821-B272-A81E1B126A65}" type="pres">
      <dgm:prSet presAssocID="{4E4828E6-786E-43DA-9987-554479ADD0FE}" presName="hierChild4" presStyleCnt="0"/>
      <dgm:spPr/>
    </dgm:pt>
    <dgm:pt modelId="{23307895-93F5-4591-912D-3125BD301E23}" type="pres">
      <dgm:prSet presAssocID="{523182E7-45E0-4F39-B8B5-02045931A4E1}" presName="Name17" presStyleLbl="parChTrans1D3" presStyleIdx="4" presStyleCnt="5"/>
      <dgm:spPr/>
    </dgm:pt>
    <dgm:pt modelId="{8D3EE539-3E6C-43C0-BC87-5FAB592EC23B}" type="pres">
      <dgm:prSet presAssocID="{B8A46A99-7161-4E9D-A643-C8FE400023A5}" presName="hierRoot3" presStyleCnt="0"/>
      <dgm:spPr/>
    </dgm:pt>
    <dgm:pt modelId="{27D7B792-76AE-4CB7-AD65-2C70B7029DF6}" type="pres">
      <dgm:prSet presAssocID="{B8A46A99-7161-4E9D-A643-C8FE400023A5}" presName="composite3" presStyleCnt="0"/>
      <dgm:spPr/>
    </dgm:pt>
    <dgm:pt modelId="{854A5923-5C6D-48B8-9B6A-29786F4BD30F}" type="pres">
      <dgm:prSet presAssocID="{B8A46A99-7161-4E9D-A643-C8FE400023A5}" presName="background3" presStyleLbl="node3" presStyleIdx="4" presStyleCnt="5"/>
      <dgm:spPr/>
    </dgm:pt>
    <dgm:pt modelId="{200B5DA3-A788-4FB3-82C0-BB16F58B0A34}" type="pres">
      <dgm:prSet presAssocID="{B8A46A99-7161-4E9D-A643-C8FE400023A5}" presName="text3" presStyleLbl="fgAcc3" presStyleIdx="4" presStyleCnt="5">
        <dgm:presLayoutVars>
          <dgm:chPref val="3"/>
        </dgm:presLayoutVars>
      </dgm:prSet>
      <dgm:spPr/>
    </dgm:pt>
    <dgm:pt modelId="{BF26D3C7-5290-4E20-BBA7-A6B5474EC6FB}" type="pres">
      <dgm:prSet presAssocID="{B8A46A99-7161-4E9D-A643-C8FE400023A5}" presName="hierChild4" presStyleCnt="0"/>
      <dgm:spPr/>
    </dgm:pt>
  </dgm:ptLst>
  <dgm:cxnLst>
    <dgm:cxn modelId="{43787D1A-CC0A-487C-B373-84CA106872B1}" srcId="{F177587D-DB46-4C56-8573-0310D9D04EF3}" destId="{9F3D5B85-E3E6-4449-8255-A80A8406378F}" srcOrd="1" destOrd="0" parTransId="{1437ADF0-4784-4C7A-927C-A61D03260E83}" sibTransId="{17133BE6-F2CC-4AAB-9D03-ED59AB7FA0A9}"/>
    <dgm:cxn modelId="{3AC01827-5B6C-4596-9512-B22C5383BE58}" srcId="{F177587D-DB46-4C56-8573-0310D9D04EF3}" destId="{E3219C45-A059-4680-A4EE-6CD56624C273}" srcOrd="2" destOrd="0" parTransId="{74F37F4A-CAAB-40EA-9784-F08013A3338A}" sibTransId="{AD332079-1CE1-4BE8-83E7-4EBB349325D9}"/>
    <dgm:cxn modelId="{9BD39128-36CB-41E6-9FB4-23B87187D7D9}" type="presOf" srcId="{1437ADF0-4784-4C7A-927C-A61D03260E83}" destId="{FF55559C-3FF9-4A4B-B546-6022E6DB6DC2}" srcOrd="0" destOrd="0" presId="urn:microsoft.com/office/officeart/2005/8/layout/hierarchy1"/>
    <dgm:cxn modelId="{519F822B-02A7-4DB0-9C14-ACE21F1C6EC8}" type="presOf" srcId="{FDB88D38-4189-44D7-B1CC-1F139FAA23AD}" destId="{2DA48FFD-BFBB-4784-B51B-C072C2CBBED0}" srcOrd="0" destOrd="0" presId="urn:microsoft.com/office/officeart/2005/8/layout/hierarchy1"/>
    <dgm:cxn modelId="{D6BD712E-4417-44A9-B1E0-D5BC5167298A}" type="presOf" srcId="{6641A888-48BF-4999-94A2-189B015E7332}" destId="{687E323A-48CD-4D87-B488-859B0C554790}" srcOrd="0" destOrd="0" presId="urn:microsoft.com/office/officeart/2005/8/layout/hierarchy1"/>
    <dgm:cxn modelId="{B21BF130-5C40-42C0-A502-F2A682298793}" type="presOf" srcId="{E3219C45-A059-4680-A4EE-6CD56624C273}" destId="{86A32BFC-71EC-4674-B77F-74448FF3BD64}" srcOrd="0" destOrd="0" presId="urn:microsoft.com/office/officeart/2005/8/layout/hierarchy1"/>
    <dgm:cxn modelId="{F26B2F3C-0363-4D49-9A6D-B20588F32FA1}" srcId="{E3219C45-A059-4680-A4EE-6CD56624C273}" destId="{4E4828E6-786E-43DA-9987-554479ADD0FE}" srcOrd="0" destOrd="0" parTransId="{6641A888-48BF-4999-94A2-189B015E7332}" sibTransId="{5577A9F2-CEFF-4CAE-88D9-5F356783AF3A}"/>
    <dgm:cxn modelId="{88D71C48-0B27-4514-806A-51C55CEACEC5}" type="presOf" srcId="{523182E7-45E0-4F39-B8B5-02045931A4E1}" destId="{23307895-93F5-4591-912D-3125BD301E23}" srcOrd="0" destOrd="0" presId="urn:microsoft.com/office/officeart/2005/8/layout/hierarchy1"/>
    <dgm:cxn modelId="{0F26EE68-1A18-4DD0-ACC6-B3DBCB69BE4D}" type="presOf" srcId="{9F3D5B85-E3E6-4449-8255-A80A8406378F}" destId="{755CCDE8-5908-477E-8CD4-E515239AD684}" srcOrd="0" destOrd="0" presId="urn:microsoft.com/office/officeart/2005/8/layout/hierarchy1"/>
    <dgm:cxn modelId="{1C28DC4E-6E9B-4D7B-A1B3-910F407A7AC7}" type="presOf" srcId="{6C19C253-8963-4DD4-AA6C-A802B0051601}" destId="{A4142CB4-6DE6-4CFB-B16F-A5470FBFFBDE}" srcOrd="0" destOrd="0" presId="urn:microsoft.com/office/officeart/2005/8/layout/hierarchy1"/>
    <dgm:cxn modelId="{77E90878-80F3-4384-9673-C5A20A1E05DC}" type="presOf" srcId="{FD3D3914-AA14-4B7C-BDF6-9E5F94AAB9AE}" destId="{C9309DF1-CF78-4560-A818-B71B393A21AF}" srcOrd="0" destOrd="0" presId="urn:microsoft.com/office/officeart/2005/8/layout/hierarchy1"/>
    <dgm:cxn modelId="{BC80C45A-EFC3-4BAA-AD31-2FD300AD1000}" srcId="{64692F76-2AA5-4496-8AC7-7990966F183A}" destId="{FDB88D38-4189-44D7-B1CC-1F139FAA23AD}" srcOrd="0" destOrd="0" parTransId="{A5F8EA65-86F7-4AC9-AABE-D6EC43DB087B}" sibTransId="{351540CF-F47A-4B8D-9287-6B53CD636701}"/>
    <dgm:cxn modelId="{92608784-0253-4D85-8840-0EAA029E20D6}" type="presOf" srcId="{B8A46A99-7161-4E9D-A643-C8FE400023A5}" destId="{200B5DA3-A788-4FB3-82C0-BB16F58B0A34}" srcOrd="0" destOrd="0" presId="urn:microsoft.com/office/officeart/2005/8/layout/hierarchy1"/>
    <dgm:cxn modelId="{CE68E78F-A3F5-46C1-BB9F-18428D5A461B}" type="presOf" srcId="{4E4828E6-786E-43DA-9987-554479ADD0FE}" destId="{AF5E1C93-A8CB-4B2B-9117-FBC068CA6A7E}" srcOrd="0" destOrd="0" presId="urn:microsoft.com/office/officeart/2005/8/layout/hierarchy1"/>
    <dgm:cxn modelId="{CB92FD93-13EF-4E48-AAEE-60B9CA785000}" type="presOf" srcId="{64692F76-2AA5-4496-8AC7-7990966F183A}" destId="{CC9F2F58-B1AE-4A6E-82C6-83F34DFFAD2C}" srcOrd="0" destOrd="0" presId="urn:microsoft.com/office/officeart/2005/8/layout/hierarchy1"/>
    <dgm:cxn modelId="{936DEE97-B304-44F2-AECB-0DE8EBC77AE5}" srcId="{E3219C45-A059-4680-A4EE-6CD56624C273}" destId="{B8A46A99-7161-4E9D-A643-C8FE400023A5}" srcOrd="1" destOrd="0" parTransId="{523182E7-45E0-4F39-B8B5-02045931A4E1}" sibTransId="{E9E178FC-4464-4926-8168-B3114F65D3EB}"/>
    <dgm:cxn modelId="{9E3B6AA6-AC1D-4DEE-8C2C-E48634D09007}" type="presOf" srcId="{4DA23E0F-1EAC-4CEC-9726-AE826BF3BF8A}" destId="{01DB621F-9C01-4032-8BC9-77B8101DC279}" srcOrd="0" destOrd="0" presId="urn:microsoft.com/office/officeart/2005/8/layout/hierarchy1"/>
    <dgm:cxn modelId="{FCFBADB7-F43F-4CCB-9E8F-9349AF8C1BE3}" srcId="{5B0E8B5C-42D2-4895-A984-F640986D1A2F}" destId="{F177587D-DB46-4C56-8573-0310D9D04EF3}" srcOrd="0" destOrd="0" parTransId="{62AB342D-1168-451E-AA73-552C12926277}" sibTransId="{FAEB0F7D-733A-4EC6-A566-54F670084F0F}"/>
    <dgm:cxn modelId="{B24B35C5-6B4B-42F8-BD6F-F307BF363A52}" type="presOf" srcId="{35FA62C7-F8B6-4FDA-8402-EDA5C3D0A41E}" destId="{98A1790B-24AF-4561-9CAA-0F8C3DC2AD11}" srcOrd="0" destOrd="0" presId="urn:microsoft.com/office/officeart/2005/8/layout/hierarchy1"/>
    <dgm:cxn modelId="{CA49A8CC-6391-4614-88BE-98BB03CAD0CB}" type="presOf" srcId="{F177587D-DB46-4C56-8573-0310D9D04EF3}" destId="{44856C8C-E55F-430F-A143-FD8E914E06B2}" srcOrd="0" destOrd="0" presId="urn:microsoft.com/office/officeart/2005/8/layout/hierarchy1"/>
    <dgm:cxn modelId="{8A2839CF-EA5D-4A00-9C81-C946F74C1FC4}" type="presOf" srcId="{5B0E8B5C-42D2-4895-A984-F640986D1A2F}" destId="{D2CC3B7A-EFAD-4130-8957-32723BBB501B}" srcOrd="0" destOrd="0" presId="urn:microsoft.com/office/officeart/2005/8/layout/hierarchy1"/>
    <dgm:cxn modelId="{61108ED1-1AE0-4C50-9D03-E231FE064922}" srcId="{F177587D-DB46-4C56-8573-0310D9D04EF3}" destId="{64692F76-2AA5-4496-8AC7-7990966F183A}" srcOrd="0" destOrd="0" parTransId="{6C19C253-8963-4DD4-AA6C-A802B0051601}" sibTransId="{28B7FCBF-F787-4344-9071-F42B07F14659}"/>
    <dgm:cxn modelId="{683792D1-AC50-47F5-9F61-F15511659E22}" type="presOf" srcId="{E810C5E1-75DB-40FC-B888-4EAAC564E719}" destId="{616A18D6-57DF-4971-AC84-147E4E90D07C}" srcOrd="0" destOrd="0" presId="urn:microsoft.com/office/officeart/2005/8/layout/hierarchy1"/>
    <dgm:cxn modelId="{84C3DCD2-BABC-4D71-8D15-C2CCA6E238D4}" srcId="{64692F76-2AA5-4496-8AC7-7990966F183A}" destId="{E810C5E1-75DB-40FC-B888-4EAAC564E719}" srcOrd="1" destOrd="0" parTransId="{35FA62C7-F8B6-4FDA-8402-EDA5C3D0A41E}" sibTransId="{366466CE-CB76-419D-9811-C3D7F3E6467A}"/>
    <dgm:cxn modelId="{C38A9AD7-584F-4459-B76D-6517E6B293E9}" srcId="{9F3D5B85-E3E6-4449-8255-A80A8406378F}" destId="{FD3D3914-AA14-4B7C-BDF6-9E5F94AAB9AE}" srcOrd="0" destOrd="0" parTransId="{4DA23E0F-1EAC-4CEC-9726-AE826BF3BF8A}" sibTransId="{0579C0A5-13E6-4572-AB39-321E0B140BEB}"/>
    <dgm:cxn modelId="{DD3136DA-DBC7-4E02-9A90-4C11EBB40D60}" type="presOf" srcId="{74F37F4A-CAAB-40EA-9784-F08013A3338A}" destId="{D34A923A-1117-4EEB-8524-471E9162673B}" srcOrd="0" destOrd="0" presId="urn:microsoft.com/office/officeart/2005/8/layout/hierarchy1"/>
    <dgm:cxn modelId="{A04677E1-C0B9-4692-AD5C-4628E12B4E95}" type="presOf" srcId="{A5F8EA65-86F7-4AC9-AABE-D6EC43DB087B}" destId="{64CEF0BF-2C1B-4182-B8C9-472AC2ABD87F}" srcOrd="0" destOrd="0" presId="urn:microsoft.com/office/officeart/2005/8/layout/hierarchy1"/>
    <dgm:cxn modelId="{4AFD12A8-DB50-423F-AD20-5E63126DBAB9}" type="presParOf" srcId="{D2CC3B7A-EFAD-4130-8957-32723BBB501B}" destId="{9CBDD582-B919-43C6-9624-2B91F2BC7EC7}" srcOrd="0" destOrd="0" presId="urn:microsoft.com/office/officeart/2005/8/layout/hierarchy1"/>
    <dgm:cxn modelId="{8D2EAC55-9C93-40E4-8348-96026F7848E9}" type="presParOf" srcId="{9CBDD582-B919-43C6-9624-2B91F2BC7EC7}" destId="{C4987C0D-2F46-416C-9D20-78D730171CFA}" srcOrd="0" destOrd="0" presId="urn:microsoft.com/office/officeart/2005/8/layout/hierarchy1"/>
    <dgm:cxn modelId="{294D2284-707B-4BD9-9F55-A6F3FDF5A7FA}" type="presParOf" srcId="{C4987C0D-2F46-416C-9D20-78D730171CFA}" destId="{7219C10A-D7BA-41CF-9D93-6679B911A821}" srcOrd="0" destOrd="0" presId="urn:microsoft.com/office/officeart/2005/8/layout/hierarchy1"/>
    <dgm:cxn modelId="{0C3720F2-5483-4030-B47D-11E2501B40B1}" type="presParOf" srcId="{C4987C0D-2F46-416C-9D20-78D730171CFA}" destId="{44856C8C-E55F-430F-A143-FD8E914E06B2}" srcOrd="1" destOrd="0" presId="urn:microsoft.com/office/officeart/2005/8/layout/hierarchy1"/>
    <dgm:cxn modelId="{0EA183CC-077D-489F-A64E-CEFF018B8892}" type="presParOf" srcId="{9CBDD582-B919-43C6-9624-2B91F2BC7EC7}" destId="{3F13C580-959E-43E6-B97F-0BB2180E3841}" srcOrd="1" destOrd="0" presId="urn:microsoft.com/office/officeart/2005/8/layout/hierarchy1"/>
    <dgm:cxn modelId="{4173D8E1-0A9A-4591-9DAD-65D6B15D8D0C}" type="presParOf" srcId="{3F13C580-959E-43E6-B97F-0BB2180E3841}" destId="{A4142CB4-6DE6-4CFB-B16F-A5470FBFFBDE}" srcOrd="0" destOrd="0" presId="urn:microsoft.com/office/officeart/2005/8/layout/hierarchy1"/>
    <dgm:cxn modelId="{0F2235B5-9B0D-43FD-AAAC-94BA1A72024B}" type="presParOf" srcId="{3F13C580-959E-43E6-B97F-0BB2180E3841}" destId="{B2A23B72-ACE7-40DC-9785-A7EA5397450D}" srcOrd="1" destOrd="0" presId="urn:microsoft.com/office/officeart/2005/8/layout/hierarchy1"/>
    <dgm:cxn modelId="{81FDEA40-BEAE-462C-9A9B-935FDD61EFA6}" type="presParOf" srcId="{B2A23B72-ACE7-40DC-9785-A7EA5397450D}" destId="{2AC42ADC-484B-4C8A-8176-3E25BF6FDE2A}" srcOrd="0" destOrd="0" presId="urn:microsoft.com/office/officeart/2005/8/layout/hierarchy1"/>
    <dgm:cxn modelId="{AE0E181B-D735-4481-B6CB-C8BACB7A9921}" type="presParOf" srcId="{2AC42ADC-484B-4C8A-8176-3E25BF6FDE2A}" destId="{30B0628F-6731-4CA7-81CA-CE2B75195E9A}" srcOrd="0" destOrd="0" presId="urn:microsoft.com/office/officeart/2005/8/layout/hierarchy1"/>
    <dgm:cxn modelId="{7BB99EEE-F3AA-45C5-9410-092656410F71}" type="presParOf" srcId="{2AC42ADC-484B-4C8A-8176-3E25BF6FDE2A}" destId="{CC9F2F58-B1AE-4A6E-82C6-83F34DFFAD2C}" srcOrd="1" destOrd="0" presId="urn:microsoft.com/office/officeart/2005/8/layout/hierarchy1"/>
    <dgm:cxn modelId="{15A599D3-91F6-4F24-ADF0-666DBA0DE296}" type="presParOf" srcId="{B2A23B72-ACE7-40DC-9785-A7EA5397450D}" destId="{622EEEF5-8D13-4A9E-A23D-7D068FA1F740}" srcOrd="1" destOrd="0" presId="urn:microsoft.com/office/officeart/2005/8/layout/hierarchy1"/>
    <dgm:cxn modelId="{902E3E6E-15A8-45E9-9768-56159DDA1618}" type="presParOf" srcId="{622EEEF5-8D13-4A9E-A23D-7D068FA1F740}" destId="{64CEF0BF-2C1B-4182-B8C9-472AC2ABD87F}" srcOrd="0" destOrd="0" presId="urn:microsoft.com/office/officeart/2005/8/layout/hierarchy1"/>
    <dgm:cxn modelId="{BEE7AE44-9758-4D71-AFDF-74EC52B56BF2}" type="presParOf" srcId="{622EEEF5-8D13-4A9E-A23D-7D068FA1F740}" destId="{F6072768-BD4D-4C72-89D0-9E1521E4B732}" srcOrd="1" destOrd="0" presId="urn:microsoft.com/office/officeart/2005/8/layout/hierarchy1"/>
    <dgm:cxn modelId="{E56D5B7E-558D-4BA4-B72D-3B7BD276F47F}" type="presParOf" srcId="{F6072768-BD4D-4C72-89D0-9E1521E4B732}" destId="{0F9F1D81-DD18-4DFD-A91A-131513285A22}" srcOrd="0" destOrd="0" presId="urn:microsoft.com/office/officeart/2005/8/layout/hierarchy1"/>
    <dgm:cxn modelId="{A0961DE1-75DD-4D30-B9FD-2F5EFA8963DF}" type="presParOf" srcId="{0F9F1D81-DD18-4DFD-A91A-131513285A22}" destId="{471DCB83-C278-49DD-A81D-44625899A92E}" srcOrd="0" destOrd="0" presId="urn:microsoft.com/office/officeart/2005/8/layout/hierarchy1"/>
    <dgm:cxn modelId="{F46488D7-43C0-41A7-A4EA-6719804E6284}" type="presParOf" srcId="{0F9F1D81-DD18-4DFD-A91A-131513285A22}" destId="{2DA48FFD-BFBB-4784-B51B-C072C2CBBED0}" srcOrd="1" destOrd="0" presId="urn:microsoft.com/office/officeart/2005/8/layout/hierarchy1"/>
    <dgm:cxn modelId="{FC3980F6-9A59-4B80-B281-31BA5269BB54}" type="presParOf" srcId="{F6072768-BD4D-4C72-89D0-9E1521E4B732}" destId="{F463733D-197E-4481-92C0-08838BF3EDA5}" srcOrd="1" destOrd="0" presId="urn:microsoft.com/office/officeart/2005/8/layout/hierarchy1"/>
    <dgm:cxn modelId="{A1E906CD-A096-4BDD-BBE4-D75F7016A9B6}" type="presParOf" srcId="{622EEEF5-8D13-4A9E-A23D-7D068FA1F740}" destId="{98A1790B-24AF-4561-9CAA-0F8C3DC2AD11}" srcOrd="2" destOrd="0" presId="urn:microsoft.com/office/officeart/2005/8/layout/hierarchy1"/>
    <dgm:cxn modelId="{EE6BAAAB-F3EB-41FD-8A21-D9509ECCF5BF}" type="presParOf" srcId="{622EEEF5-8D13-4A9E-A23D-7D068FA1F740}" destId="{9585D87F-8FC2-48C5-926D-1A3314D5C838}" srcOrd="3" destOrd="0" presId="urn:microsoft.com/office/officeart/2005/8/layout/hierarchy1"/>
    <dgm:cxn modelId="{7A0DC8B9-13B6-4B55-91B0-5202D122964F}" type="presParOf" srcId="{9585D87F-8FC2-48C5-926D-1A3314D5C838}" destId="{851CCB62-0288-430C-9F35-32D76D960869}" srcOrd="0" destOrd="0" presId="urn:microsoft.com/office/officeart/2005/8/layout/hierarchy1"/>
    <dgm:cxn modelId="{A01971F5-3353-410D-802C-886AB38056D6}" type="presParOf" srcId="{851CCB62-0288-430C-9F35-32D76D960869}" destId="{07722029-10C7-4546-A0D9-D3F586008AD3}" srcOrd="0" destOrd="0" presId="urn:microsoft.com/office/officeart/2005/8/layout/hierarchy1"/>
    <dgm:cxn modelId="{BDF85717-E5EB-441D-B6EB-1189A4A6BF1C}" type="presParOf" srcId="{851CCB62-0288-430C-9F35-32D76D960869}" destId="{616A18D6-57DF-4971-AC84-147E4E90D07C}" srcOrd="1" destOrd="0" presId="urn:microsoft.com/office/officeart/2005/8/layout/hierarchy1"/>
    <dgm:cxn modelId="{52D21835-7CBD-4F64-B1B9-6E5515AF07A8}" type="presParOf" srcId="{9585D87F-8FC2-48C5-926D-1A3314D5C838}" destId="{51502685-6708-42B7-BBB6-A0A497819EAF}" srcOrd="1" destOrd="0" presId="urn:microsoft.com/office/officeart/2005/8/layout/hierarchy1"/>
    <dgm:cxn modelId="{6D47EE8D-AF49-42A0-9A84-EC89431A26FF}" type="presParOf" srcId="{3F13C580-959E-43E6-B97F-0BB2180E3841}" destId="{FF55559C-3FF9-4A4B-B546-6022E6DB6DC2}" srcOrd="2" destOrd="0" presId="urn:microsoft.com/office/officeart/2005/8/layout/hierarchy1"/>
    <dgm:cxn modelId="{86DD6C8E-6BD4-4701-BE50-961A98BA3240}" type="presParOf" srcId="{3F13C580-959E-43E6-B97F-0BB2180E3841}" destId="{FC92EA52-203E-4E91-AB97-F01F1A1A1322}" srcOrd="3" destOrd="0" presId="urn:microsoft.com/office/officeart/2005/8/layout/hierarchy1"/>
    <dgm:cxn modelId="{A0AA2F7D-A4BB-473A-8C39-DAF053814B49}" type="presParOf" srcId="{FC92EA52-203E-4E91-AB97-F01F1A1A1322}" destId="{F68C6ECB-3933-4D58-A4D9-DDBFBEEFDB97}" srcOrd="0" destOrd="0" presId="urn:microsoft.com/office/officeart/2005/8/layout/hierarchy1"/>
    <dgm:cxn modelId="{36009568-14A0-4316-BC78-2AB9FFC36282}" type="presParOf" srcId="{F68C6ECB-3933-4D58-A4D9-DDBFBEEFDB97}" destId="{0FE0CCAC-8954-409C-92AA-FC498FCE2D63}" srcOrd="0" destOrd="0" presId="urn:microsoft.com/office/officeart/2005/8/layout/hierarchy1"/>
    <dgm:cxn modelId="{58C3C510-EB66-4C70-94EF-F71B20B29FFC}" type="presParOf" srcId="{F68C6ECB-3933-4D58-A4D9-DDBFBEEFDB97}" destId="{755CCDE8-5908-477E-8CD4-E515239AD684}" srcOrd="1" destOrd="0" presId="urn:microsoft.com/office/officeart/2005/8/layout/hierarchy1"/>
    <dgm:cxn modelId="{26ADD923-0C22-466F-A2CD-7C903AD9D1CE}" type="presParOf" srcId="{FC92EA52-203E-4E91-AB97-F01F1A1A1322}" destId="{D74B7EC0-C1BA-4F8A-93D4-BD2363D943AB}" srcOrd="1" destOrd="0" presId="urn:microsoft.com/office/officeart/2005/8/layout/hierarchy1"/>
    <dgm:cxn modelId="{0BB8351A-C81F-4599-8280-5A2F02D995FF}" type="presParOf" srcId="{D74B7EC0-C1BA-4F8A-93D4-BD2363D943AB}" destId="{01DB621F-9C01-4032-8BC9-77B8101DC279}" srcOrd="0" destOrd="0" presId="urn:microsoft.com/office/officeart/2005/8/layout/hierarchy1"/>
    <dgm:cxn modelId="{BC8B5C40-2EB1-4F80-BA8B-502E7CAC35D8}" type="presParOf" srcId="{D74B7EC0-C1BA-4F8A-93D4-BD2363D943AB}" destId="{BFB303B2-08CA-4E20-A08D-B823C6647CE9}" srcOrd="1" destOrd="0" presId="urn:microsoft.com/office/officeart/2005/8/layout/hierarchy1"/>
    <dgm:cxn modelId="{313A2850-684B-4571-A924-9F62F31459A3}" type="presParOf" srcId="{BFB303B2-08CA-4E20-A08D-B823C6647CE9}" destId="{B40987FB-EB53-4089-A32E-6C987E573E3A}" srcOrd="0" destOrd="0" presId="urn:microsoft.com/office/officeart/2005/8/layout/hierarchy1"/>
    <dgm:cxn modelId="{17F3240B-9D00-4352-A267-D7258C66FA72}" type="presParOf" srcId="{B40987FB-EB53-4089-A32E-6C987E573E3A}" destId="{FC71C388-3411-4C59-A335-283FCC124DF7}" srcOrd="0" destOrd="0" presId="urn:microsoft.com/office/officeart/2005/8/layout/hierarchy1"/>
    <dgm:cxn modelId="{965E394A-F3E0-4067-B214-C174B7D72E4B}" type="presParOf" srcId="{B40987FB-EB53-4089-A32E-6C987E573E3A}" destId="{C9309DF1-CF78-4560-A818-B71B393A21AF}" srcOrd="1" destOrd="0" presId="urn:microsoft.com/office/officeart/2005/8/layout/hierarchy1"/>
    <dgm:cxn modelId="{C41D8FF9-0FBA-4CFD-9BA6-F74BC3F8621B}" type="presParOf" srcId="{BFB303B2-08CA-4E20-A08D-B823C6647CE9}" destId="{56F4BB13-AFA8-451D-B4A8-3835BB5C3815}" srcOrd="1" destOrd="0" presId="urn:microsoft.com/office/officeart/2005/8/layout/hierarchy1"/>
    <dgm:cxn modelId="{F0EC2AAA-2786-4203-871B-815ED062E6BB}" type="presParOf" srcId="{3F13C580-959E-43E6-B97F-0BB2180E3841}" destId="{D34A923A-1117-4EEB-8524-471E9162673B}" srcOrd="4" destOrd="0" presId="urn:microsoft.com/office/officeart/2005/8/layout/hierarchy1"/>
    <dgm:cxn modelId="{FF91650F-B3A1-413D-9E7D-9382B5EB2456}" type="presParOf" srcId="{3F13C580-959E-43E6-B97F-0BB2180E3841}" destId="{83002F7F-7B55-4321-B0CD-90384CEFFC8C}" srcOrd="5" destOrd="0" presId="urn:microsoft.com/office/officeart/2005/8/layout/hierarchy1"/>
    <dgm:cxn modelId="{39887902-460E-470C-B734-49ABB896E09A}" type="presParOf" srcId="{83002F7F-7B55-4321-B0CD-90384CEFFC8C}" destId="{1FC5257F-070B-4A2C-AE9B-ED70B204A68B}" srcOrd="0" destOrd="0" presId="urn:microsoft.com/office/officeart/2005/8/layout/hierarchy1"/>
    <dgm:cxn modelId="{54BE4809-8091-4FB6-B22D-8E4C56721155}" type="presParOf" srcId="{1FC5257F-070B-4A2C-AE9B-ED70B204A68B}" destId="{5F9B8851-630E-452D-B143-0BD5B88666D2}" srcOrd="0" destOrd="0" presId="urn:microsoft.com/office/officeart/2005/8/layout/hierarchy1"/>
    <dgm:cxn modelId="{CF4DF105-C8DC-4328-842B-3D332356C106}" type="presParOf" srcId="{1FC5257F-070B-4A2C-AE9B-ED70B204A68B}" destId="{86A32BFC-71EC-4674-B77F-74448FF3BD64}" srcOrd="1" destOrd="0" presId="urn:microsoft.com/office/officeart/2005/8/layout/hierarchy1"/>
    <dgm:cxn modelId="{CFC06BDF-B5FE-447F-89C3-50C8C0EDB8CE}" type="presParOf" srcId="{83002F7F-7B55-4321-B0CD-90384CEFFC8C}" destId="{20983574-E54F-404D-A16A-C0BAF46773E1}" srcOrd="1" destOrd="0" presId="urn:microsoft.com/office/officeart/2005/8/layout/hierarchy1"/>
    <dgm:cxn modelId="{1055898B-E974-4DB2-A41A-92FD3FF112C5}" type="presParOf" srcId="{20983574-E54F-404D-A16A-C0BAF46773E1}" destId="{687E323A-48CD-4D87-B488-859B0C554790}" srcOrd="0" destOrd="0" presId="urn:microsoft.com/office/officeart/2005/8/layout/hierarchy1"/>
    <dgm:cxn modelId="{5F78F969-F3A6-4BD0-B1C9-E55E962550E1}" type="presParOf" srcId="{20983574-E54F-404D-A16A-C0BAF46773E1}" destId="{51DCD360-2070-4DC7-8C2C-8127335A4B20}" srcOrd="1" destOrd="0" presId="urn:microsoft.com/office/officeart/2005/8/layout/hierarchy1"/>
    <dgm:cxn modelId="{0657C4DD-471B-48C2-95BF-092C70ABB9B7}" type="presParOf" srcId="{51DCD360-2070-4DC7-8C2C-8127335A4B20}" destId="{96E83CF6-BB3E-4C8F-8B69-228F9B6CDE94}" srcOrd="0" destOrd="0" presId="urn:microsoft.com/office/officeart/2005/8/layout/hierarchy1"/>
    <dgm:cxn modelId="{6CC0B0B6-54AD-4F5D-A6E2-7A1F324D56BC}" type="presParOf" srcId="{96E83CF6-BB3E-4C8F-8B69-228F9B6CDE94}" destId="{1803B931-9CB1-4103-81F8-A122743EC999}" srcOrd="0" destOrd="0" presId="urn:microsoft.com/office/officeart/2005/8/layout/hierarchy1"/>
    <dgm:cxn modelId="{A06479E2-7C7E-4458-BFDC-9BB21B4F6B3C}" type="presParOf" srcId="{96E83CF6-BB3E-4C8F-8B69-228F9B6CDE94}" destId="{AF5E1C93-A8CB-4B2B-9117-FBC068CA6A7E}" srcOrd="1" destOrd="0" presId="urn:microsoft.com/office/officeart/2005/8/layout/hierarchy1"/>
    <dgm:cxn modelId="{55DD1D8D-70C6-4F81-9E36-4BBF2E486187}" type="presParOf" srcId="{51DCD360-2070-4DC7-8C2C-8127335A4B20}" destId="{1B8623D5-7355-4821-B272-A81E1B126A65}" srcOrd="1" destOrd="0" presId="urn:microsoft.com/office/officeart/2005/8/layout/hierarchy1"/>
    <dgm:cxn modelId="{E1998C9E-EA28-417B-AD3A-E1625365E7FD}" type="presParOf" srcId="{20983574-E54F-404D-A16A-C0BAF46773E1}" destId="{23307895-93F5-4591-912D-3125BD301E23}" srcOrd="2" destOrd="0" presId="urn:microsoft.com/office/officeart/2005/8/layout/hierarchy1"/>
    <dgm:cxn modelId="{C6CB033A-6816-43E4-8311-1751E6854709}" type="presParOf" srcId="{20983574-E54F-404D-A16A-C0BAF46773E1}" destId="{8D3EE539-3E6C-43C0-BC87-5FAB592EC23B}" srcOrd="3" destOrd="0" presId="urn:microsoft.com/office/officeart/2005/8/layout/hierarchy1"/>
    <dgm:cxn modelId="{8FFB0D4C-DFB3-4D68-B26D-B0C7DF945897}" type="presParOf" srcId="{8D3EE539-3E6C-43C0-BC87-5FAB592EC23B}" destId="{27D7B792-76AE-4CB7-AD65-2C70B7029DF6}" srcOrd="0" destOrd="0" presId="urn:microsoft.com/office/officeart/2005/8/layout/hierarchy1"/>
    <dgm:cxn modelId="{65C2D8CD-CC7E-4FED-8E96-E94A259ABA81}" type="presParOf" srcId="{27D7B792-76AE-4CB7-AD65-2C70B7029DF6}" destId="{854A5923-5C6D-48B8-9B6A-29786F4BD30F}" srcOrd="0" destOrd="0" presId="urn:microsoft.com/office/officeart/2005/8/layout/hierarchy1"/>
    <dgm:cxn modelId="{4D1A1C53-4291-42DF-8B42-573A19E58C0A}" type="presParOf" srcId="{27D7B792-76AE-4CB7-AD65-2C70B7029DF6}" destId="{200B5DA3-A788-4FB3-82C0-BB16F58B0A34}" srcOrd="1" destOrd="0" presId="urn:microsoft.com/office/officeart/2005/8/layout/hierarchy1"/>
    <dgm:cxn modelId="{C48FC7D8-BDAD-4096-B2E0-E67415BFCDB3}" type="presParOf" srcId="{8D3EE539-3E6C-43C0-BC87-5FAB592EC23B}" destId="{BF26D3C7-5290-4E20-BBA7-A6B5474EC6F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DCDB3-7D89-43E1-8EA4-716E78584393}">
      <dsp:nvSpPr>
        <dsp:cNvPr id="0" name=""/>
        <dsp:cNvSpPr/>
      </dsp:nvSpPr>
      <dsp:spPr>
        <a:xfrm>
          <a:off x="5334920" y="2723581"/>
          <a:ext cx="2046743" cy="32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265"/>
              </a:lnTo>
              <a:lnTo>
                <a:pt x="2046743" y="221265"/>
              </a:lnTo>
              <a:lnTo>
                <a:pt x="2046743" y="3246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2BBCCB-EBAB-4F6F-9F19-E991EC71B023}">
      <dsp:nvSpPr>
        <dsp:cNvPr id="0" name=""/>
        <dsp:cNvSpPr/>
      </dsp:nvSpPr>
      <dsp:spPr>
        <a:xfrm>
          <a:off x="5334920" y="2723581"/>
          <a:ext cx="682247" cy="32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265"/>
              </a:lnTo>
              <a:lnTo>
                <a:pt x="682247" y="221265"/>
              </a:lnTo>
              <a:lnTo>
                <a:pt x="682247" y="3246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B1770-AB01-450D-BD59-4DA1BC439BC8}">
      <dsp:nvSpPr>
        <dsp:cNvPr id="0" name=""/>
        <dsp:cNvSpPr/>
      </dsp:nvSpPr>
      <dsp:spPr>
        <a:xfrm>
          <a:off x="4652673" y="2723581"/>
          <a:ext cx="682247" cy="324687"/>
        </a:xfrm>
        <a:custGeom>
          <a:avLst/>
          <a:gdLst/>
          <a:ahLst/>
          <a:cxnLst/>
          <a:rect l="0" t="0" r="0" b="0"/>
          <a:pathLst>
            <a:path>
              <a:moveTo>
                <a:pt x="682247" y="0"/>
              </a:moveTo>
              <a:lnTo>
                <a:pt x="682247" y="221265"/>
              </a:lnTo>
              <a:lnTo>
                <a:pt x="0" y="221265"/>
              </a:lnTo>
              <a:lnTo>
                <a:pt x="0" y="3246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5B7A9-8B81-428C-BA26-EC01C5F2D4A4}">
      <dsp:nvSpPr>
        <dsp:cNvPr id="0" name=""/>
        <dsp:cNvSpPr/>
      </dsp:nvSpPr>
      <dsp:spPr>
        <a:xfrm>
          <a:off x="3288177" y="2723581"/>
          <a:ext cx="2046743" cy="324687"/>
        </a:xfrm>
        <a:custGeom>
          <a:avLst/>
          <a:gdLst/>
          <a:ahLst/>
          <a:cxnLst/>
          <a:rect l="0" t="0" r="0" b="0"/>
          <a:pathLst>
            <a:path>
              <a:moveTo>
                <a:pt x="2046743" y="0"/>
              </a:moveTo>
              <a:lnTo>
                <a:pt x="2046743" y="221265"/>
              </a:lnTo>
              <a:lnTo>
                <a:pt x="0" y="221265"/>
              </a:lnTo>
              <a:lnTo>
                <a:pt x="0" y="3246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2B2B2-2239-4CDB-BCAE-0B2DFF1B612E}">
      <dsp:nvSpPr>
        <dsp:cNvPr id="0" name=""/>
        <dsp:cNvSpPr/>
      </dsp:nvSpPr>
      <dsp:spPr>
        <a:xfrm>
          <a:off x="3288177" y="1689976"/>
          <a:ext cx="2046743" cy="32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265"/>
              </a:lnTo>
              <a:lnTo>
                <a:pt x="2046743" y="221265"/>
              </a:lnTo>
              <a:lnTo>
                <a:pt x="2046743" y="3246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1BDF0D-53EE-4B1B-85ED-D4921720088D}">
      <dsp:nvSpPr>
        <dsp:cNvPr id="0" name=""/>
        <dsp:cNvSpPr/>
      </dsp:nvSpPr>
      <dsp:spPr>
        <a:xfrm>
          <a:off x="1241434" y="2723581"/>
          <a:ext cx="682247" cy="32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265"/>
              </a:lnTo>
              <a:lnTo>
                <a:pt x="682247" y="221265"/>
              </a:lnTo>
              <a:lnTo>
                <a:pt x="682247" y="3246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2FACD0-7059-420D-B0AB-4EB34798FA75}">
      <dsp:nvSpPr>
        <dsp:cNvPr id="0" name=""/>
        <dsp:cNvSpPr/>
      </dsp:nvSpPr>
      <dsp:spPr>
        <a:xfrm>
          <a:off x="559187" y="2723581"/>
          <a:ext cx="682247" cy="324687"/>
        </a:xfrm>
        <a:custGeom>
          <a:avLst/>
          <a:gdLst/>
          <a:ahLst/>
          <a:cxnLst/>
          <a:rect l="0" t="0" r="0" b="0"/>
          <a:pathLst>
            <a:path>
              <a:moveTo>
                <a:pt x="682247" y="0"/>
              </a:moveTo>
              <a:lnTo>
                <a:pt x="682247" y="221265"/>
              </a:lnTo>
              <a:lnTo>
                <a:pt x="0" y="221265"/>
              </a:lnTo>
              <a:lnTo>
                <a:pt x="0" y="3246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E64E6-652F-49AD-B225-45C3734B043E}">
      <dsp:nvSpPr>
        <dsp:cNvPr id="0" name=""/>
        <dsp:cNvSpPr/>
      </dsp:nvSpPr>
      <dsp:spPr>
        <a:xfrm>
          <a:off x="1241434" y="1689976"/>
          <a:ext cx="2046743" cy="324687"/>
        </a:xfrm>
        <a:custGeom>
          <a:avLst/>
          <a:gdLst/>
          <a:ahLst/>
          <a:cxnLst/>
          <a:rect l="0" t="0" r="0" b="0"/>
          <a:pathLst>
            <a:path>
              <a:moveTo>
                <a:pt x="2046743" y="0"/>
              </a:moveTo>
              <a:lnTo>
                <a:pt x="2046743" y="221265"/>
              </a:lnTo>
              <a:lnTo>
                <a:pt x="0" y="221265"/>
              </a:lnTo>
              <a:lnTo>
                <a:pt x="0" y="3246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40CCE-9D46-4E42-AC21-9550DC51FAE8}">
      <dsp:nvSpPr>
        <dsp:cNvPr id="0" name=""/>
        <dsp:cNvSpPr/>
      </dsp:nvSpPr>
      <dsp:spPr>
        <a:xfrm>
          <a:off x="2729975" y="981058"/>
          <a:ext cx="1116405" cy="70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895B8-9365-4253-AF1D-046330E86CFA}">
      <dsp:nvSpPr>
        <dsp:cNvPr id="0" name=""/>
        <dsp:cNvSpPr/>
      </dsp:nvSpPr>
      <dsp:spPr>
        <a:xfrm>
          <a:off x="2854020" y="1098901"/>
          <a:ext cx="1116405" cy="70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 потерями</a:t>
          </a:r>
        </a:p>
      </dsp:txBody>
      <dsp:txXfrm>
        <a:off x="2874783" y="1119664"/>
        <a:ext cx="1074879" cy="667391"/>
      </dsp:txXfrm>
    </dsp:sp>
    <dsp:sp modelId="{B1EE33DE-788F-4B94-A6FE-78A2F95B57B8}">
      <dsp:nvSpPr>
        <dsp:cNvPr id="0" name=""/>
        <dsp:cNvSpPr/>
      </dsp:nvSpPr>
      <dsp:spPr>
        <a:xfrm>
          <a:off x="683232" y="2014663"/>
          <a:ext cx="1116405" cy="70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59DDF-3ADB-41C0-AEFA-FF79CC92DCFF}">
      <dsp:nvSpPr>
        <dsp:cNvPr id="0" name=""/>
        <dsp:cNvSpPr/>
      </dsp:nvSpPr>
      <dsp:spPr>
        <a:xfrm>
          <a:off x="807277" y="2132506"/>
          <a:ext cx="1116405" cy="70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 предсказанием</a:t>
          </a:r>
        </a:p>
      </dsp:txBody>
      <dsp:txXfrm>
        <a:off x="828040" y="2153269"/>
        <a:ext cx="1074879" cy="667391"/>
      </dsp:txXfrm>
    </dsp:sp>
    <dsp:sp modelId="{50B7F401-DF9F-49A6-B2EF-EA05D43222A9}">
      <dsp:nvSpPr>
        <dsp:cNvPr id="0" name=""/>
        <dsp:cNvSpPr/>
      </dsp:nvSpPr>
      <dsp:spPr>
        <a:xfrm>
          <a:off x="984" y="3048269"/>
          <a:ext cx="1116405" cy="70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12902-3432-401F-B158-9A7DF2227F55}">
      <dsp:nvSpPr>
        <dsp:cNvPr id="0" name=""/>
        <dsp:cNvSpPr/>
      </dsp:nvSpPr>
      <dsp:spPr>
        <a:xfrm>
          <a:off x="125029" y="3166111"/>
          <a:ext cx="1116405" cy="70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ДИКМ</a:t>
          </a:r>
        </a:p>
      </dsp:txBody>
      <dsp:txXfrm>
        <a:off x="145792" y="3186874"/>
        <a:ext cx="1074879" cy="667391"/>
      </dsp:txXfrm>
    </dsp:sp>
    <dsp:sp modelId="{64120F52-E596-43E6-A728-1F768A9CA4A4}">
      <dsp:nvSpPr>
        <dsp:cNvPr id="0" name=""/>
        <dsp:cNvSpPr/>
      </dsp:nvSpPr>
      <dsp:spPr>
        <a:xfrm>
          <a:off x="1365479" y="3048269"/>
          <a:ext cx="1116405" cy="70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4F057-2068-4CD1-8150-82883209827B}">
      <dsp:nvSpPr>
        <dsp:cNvPr id="0" name=""/>
        <dsp:cNvSpPr/>
      </dsp:nvSpPr>
      <dsp:spPr>
        <a:xfrm>
          <a:off x="1489524" y="3166111"/>
          <a:ext cx="1116405" cy="70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ИСИ</a:t>
          </a:r>
        </a:p>
      </dsp:txBody>
      <dsp:txXfrm>
        <a:off x="1510287" y="3186874"/>
        <a:ext cx="1074879" cy="667391"/>
      </dsp:txXfrm>
    </dsp:sp>
    <dsp:sp modelId="{5D75E071-211B-4E72-9AD2-E4A78A3A4057}">
      <dsp:nvSpPr>
        <dsp:cNvPr id="0" name=""/>
        <dsp:cNvSpPr/>
      </dsp:nvSpPr>
      <dsp:spPr>
        <a:xfrm>
          <a:off x="4776718" y="2014663"/>
          <a:ext cx="1116405" cy="70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3C3E6-7804-4576-AAB8-BB85FFA64D71}">
      <dsp:nvSpPr>
        <dsp:cNvPr id="0" name=""/>
        <dsp:cNvSpPr/>
      </dsp:nvSpPr>
      <dsp:spPr>
        <a:xfrm>
          <a:off x="4900763" y="2132506"/>
          <a:ext cx="1116405" cy="70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 преобразованием</a:t>
          </a:r>
        </a:p>
      </dsp:txBody>
      <dsp:txXfrm>
        <a:off x="4921526" y="2153269"/>
        <a:ext cx="1074879" cy="667391"/>
      </dsp:txXfrm>
    </dsp:sp>
    <dsp:sp modelId="{521D0EBD-C437-4376-A2BB-3610D1C70A09}">
      <dsp:nvSpPr>
        <dsp:cNvPr id="0" name=""/>
        <dsp:cNvSpPr/>
      </dsp:nvSpPr>
      <dsp:spPr>
        <a:xfrm>
          <a:off x="2729975" y="3048269"/>
          <a:ext cx="1116405" cy="70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59A68-4D80-443F-B271-964BDFD729E3}">
      <dsp:nvSpPr>
        <dsp:cNvPr id="0" name=""/>
        <dsp:cNvSpPr/>
      </dsp:nvSpPr>
      <dsp:spPr>
        <a:xfrm>
          <a:off x="2854020" y="3166111"/>
          <a:ext cx="1116405" cy="70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JPEG</a:t>
          </a:r>
          <a:endParaRPr lang="ru-RU" sz="1000" kern="1200" dirty="0"/>
        </a:p>
      </dsp:txBody>
      <dsp:txXfrm>
        <a:off x="2874783" y="3186874"/>
        <a:ext cx="1074879" cy="667391"/>
      </dsp:txXfrm>
    </dsp:sp>
    <dsp:sp modelId="{C19BC01D-58B5-4374-A651-4B6A034AE39F}">
      <dsp:nvSpPr>
        <dsp:cNvPr id="0" name=""/>
        <dsp:cNvSpPr/>
      </dsp:nvSpPr>
      <dsp:spPr>
        <a:xfrm>
          <a:off x="4094470" y="3048269"/>
          <a:ext cx="1116405" cy="70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72238-2E25-4AA7-BA0F-EC2F57AE912F}">
      <dsp:nvSpPr>
        <dsp:cNvPr id="0" name=""/>
        <dsp:cNvSpPr/>
      </dsp:nvSpPr>
      <dsp:spPr>
        <a:xfrm>
          <a:off x="4218515" y="3166111"/>
          <a:ext cx="1116405" cy="70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JPEG2000</a:t>
          </a:r>
          <a:endParaRPr lang="ru-RU" sz="1000" kern="1200" dirty="0"/>
        </a:p>
      </dsp:txBody>
      <dsp:txXfrm>
        <a:off x="4239278" y="3186874"/>
        <a:ext cx="1074879" cy="667391"/>
      </dsp:txXfrm>
    </dsp:sp>
    <dsp:sp modelId="{1395FADD-3E2A-4239-A6BC-B8F351D1D9E0}">
      <dsp:nvSpPr>
        <dsp:cNvPr id="0" name=""/>
        <dsp:cNvSpPr/>
      </dsp:nvSpPr>
      <dsp:spPr>
        <a:xfrm>
          <a:off x="5458965" y="3048269"/>
          <a:ext cx="1116405" cy="70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39162-D668-4BBE-A788-5D5089BAE352}">
      <dsp:nvSpPr>
        <dsp:cNvPr id="0" name=""/>
        <dsp:cNvSpPr/>
      </dsp:nvSpPr>
      <dsp:spPr>
        <a:xfrm>
          <a:off x="5583010" y="3166111"/>
          <a:ext cx="1116405" cy="70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SPIHT</a:t>
          </a:r>
          <a:endParaRPr lang="ru-RU" sz="1000" kern="1200" dirty="0"/>
        </a:p>
      </dsp:txBody>
      <dsp:txXfrm>
        <a:off x="5603773" y="3186874"/>
        <a:ext cx="1074879" cy="667391"/>
      </dsp:txXfrm>
    </dsp:sp>
    <dsp:sp modelId="{C7A2A257-7DB0-4724-919D-A94CD348C7EF}">
      <dsp:nvSpPr>
        <dsp:cNvPr id="0" name=""/>
        <dsp:cNvSpPr/>
      </dsp:nvSpPr>
      <dsp:spPr>
        <a:xfrm>
          <a:off x="6823461" y="3048269"/>
          <a:ext cx="1116405" cy="70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965CB-C49F-4191-B314-8150A9E24EC7}">
      <dsp:nvSpPr>
        <dsp:cNvPr id="0" name=""/>
        <dsp:cNvSpPr/>
      </dsp:nvSpPr>
      <dsp:spPr>
        <a:xfrm>
          <a:off x="6947506" y="3166111"/>
          <a:ext cx="1116405" cy="70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H.264</a:t>
          </a:r>
          <a:endParaRPr lang="ru-RU" sz="1000" kern="1200" dirty="0"/>
        </a:p>
      </dsp:txBody>
      <dsp:txXfrm>
        <a:off x="6968269" y="3186874"/>
        <a:ext cx="1074879" cy="6673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07895-93F5-4591-912D-3125BD301E23}">
      <dsp:nvSpPr>
        <dsp:cNvPr id="0" name=""/>
        <dsp:cNvSpPr/>
      </dsp:nvSpPr>
      <dsp:spPr>
        <a:xfrm>
          <a:off x="6563726" y="2883800"/>
          <a:ext cx="839185" cy="399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63"/>
              </a:lnTo>
              <a:lnTo>
                <a:pt x="839185" y="272163"/>
              </a:lnTo>
              <a:lnTo>
                <a:pt x="839185" y="3993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E323A-48CD-4D87-B488-859B0C554790}">
      <dsp:nvSpPr>
        <dsp:cNvPr id="0" name=""/>
        <dsp:cNvSpPr/>
      </dsp:nvSpPr>
      <dsp:spPr>
        <a:xfrm>
          <a:off x="5724540" y="2883800"/>
          <a:ext cx="839185" cy="399376"/>
        </a:xfrm>
        <a:custGeom>
          <a:avLst/>
          <a:gdLst/>
          <a:ahLst/>
          <a:cxnLst/>
          <a:rect l="0" t="0" r="0" b="0"/>
          <a:pathLst>
            <a:path>
              <a:moveTo>
                <a:pt x="839185" y="0"/>
              </a:moveTo>
              <a:lnTo>
                <a:pt x="839185" y="272163"/>
              </a:lnTo>
              <a:lnTo>
                <a:pt x="0" y="272163"/>
              </a:lnTo>
              <a:lnTo>
                <a:pt x="0" y="3993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A923A-1117-4EEB-8524-471E9162673B}">
      <dsp:nvSpPr>
        <dsp:cNvPr id="0" name=""/>
        <dsp:cNvSpPr/>
      </dsp:nvSpPr>
      <dsp:spPr>
        <a:xfrm>
          <a:off x="4046168" y="1612433"/>
          <a:ext cx="2517557" cy="399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63"/>
              </a:lnTo>
              <a:lnTo>
                <a:pt x="2517557" y="272163"/>
              </a:lnTo>
              <a:lnTo>
                <a:pt x="2517557" y="3993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DB621F-9C01-4032-8BC9-77B8101DC279}">
      <dsp:nvSpPr>
        <dsp:cNvPr id="0" name=""/>
        <dsp:cNvSpPr/>
      </dsp:nvSpPr>
      <dsp:spPr>
        <a:xfrm>
          <a:off x="4000448" y="2883800"/>
          <a:ext cx="91440" cy="3993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93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5559C-3FF9-4A4B-B546-6022E6DB6DC2}">
      <dsp:nvSpPr>
        <dsp:cNvPr id="0" name=""/>
        <dsp:cNvSpPr/>
      </dsp:nvSpPr>
      <dsp:spPr>
        <a:xfrm>
          <a:off x="4000448" y="1612433"/>
          <a:ext cx="91440" cy="3993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93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A1790B-24AF-4561-9CAA-0F8C3DC2AD11}">
      <dsp:nvSpPr>
        <dsp:cNvPr id="0" name=""/>
        <dsp:cNvSpPr/>
      </dsp:nvSpPr>
      <dsp:spPr>
        <a:xfrm>
          <a:off x="1528610" y="2883800"/>
          <a:ext cx="839185" cy="399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63"/>
              </a:lnTo>
              <a:lnTo>
                <a:pt x="839185" y="272163"/>
              </a:lnTo>
              <a:lnTo>
                <a:pt x="839185" y="3993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EF0BF-2C1B-4182-B8C9-472AC2ABD87F}">
      <dsp:nvSpPr>
        <dsp:cNvPr id="0" name=""/>
        <dsp:cNvSpPr/>
      </dsp:nvSpPr>
      <dsp:spPr>
        <a:xfrm>
          <a:off x="689424" y="2883800"/>
          <a:ext cx="839185" cy="399376"/>
        </a:xfrm>
        <a:custGeom>
          <a:avLst/>
          <a:gdLst/>
          <a:ahLst/>
          <a:cxnLst/>
          <a:rect l="0" t="0" r="0" b="0"/>
          <a:pathLst>
            <a:path>
              <a:moveTo>
                <a:pt x="839185" y="0"/>
              </a:moveTo>
              <a:lnTo>
                <a:pt x="839185" y="272163"/>
              </a:lnTo>
              <a:lnTo>
                <a:pt x="0" y="272163"/>
              </a:lnTo>
              <a:lnTo>
                <a:pt x="0" y="3993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42CB4-6DE6-4CFB-B16F-A5470FBFFBDE}">
      <dsp:nvSpPr>
        <dsp:cNvPr id="0" name=""/>
        <dsp:cNvSpPr/>
      </dsp:nvSpPr>
      <dsp:spPr>
        <a:xfrm>
          <a:off x="1528610" y="1612433"/>
          <a:ext cx="2517557" cy="399376"/>
        </a:xfrm>
        <a:custGeom>
          <a:avLst/>
          <a:gdLst/>
          <a:ahLst/>
          <a:cxnLst/>
          <a:rect l="0" t="0" r="0" b="0"/>
          <a:pathLst>
            <a:path>
              <a:moveTo>
                <a:pt x="2517557" y="0"/>
              </a:moveTo>
              <a:lnTo>
                <a:pt x="2517557" y="272163"/>
              </a:lnTo>
              <a:lnTo>
                <a:pt x="0" y="272163"/>
              </a:lnTo>
              <a:lnTo>
                <a:pt x="0" y="3993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19C10A-D7BA-41CF-9D93-6679B911A821}">
      <dsp:nvSpPr>
        <dsp:cNvPr id="0" name=""/>
        <dsp:cNvSpPr/>
      </dsp:nvSpPr>
      <dsp:spPr>
        <a:xfrm>
          <a:off x="3359561" y="740442"/>
          <a:ext cx="1373213" cy="871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56C8C-E55F-430F-A143-FD8E914E06B2}">
      <dsp:nvSpPr>
        <dsp:cNvPr id="0" name=""/>
        <dsp:cNvSpPr/>
      </dsp:nvSpPr>
      <dsp:spPr>
        <a:xfrm>
          <a:off x="3512140" y="885393"/>
          <a:ext cx="1373213" cy="871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Без потерь</a:t>
          </a:r>
        </a:p>
      </dsp:txBody>
      <dsp:txXfrm>
        <a:off x="3537680" y="910933"/>
        <a:ext cx="1322133" cy="820910"/>
      </dsp:txXfrm>
    </dsp:sp>
    <dsp:sp modelId="{30B0628F-6731-4CA7-81CA-CE2B75195E9A}">
      <dsp:nvSpPr>
        <dsp:cNvPr id="0" name=""/>
        <dsp:cNvSpPr/>
      </dsp:nvSpPr>
      <dsp:spPr>
        <a:xfrm>
          <a:off x="842003" y="2011809"/>
          <a:ext cx="1373213" cy="871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F2F58-B1AE-4A6E-82C6-83F34DFFAD2C}">
      <dsp:nvSpPr>
        <dsp:cNvPr id="0" name=""/>
        <dsp:cNvSpPr/>
      </dsp:nvSpPr>
      <dsp:spPr>
        <a:xfrm>
          <a:off x="994583" y="2156759"/>
          <a:ext cx="1373213" cy="871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Словарные</a:t>
          </a:r>
        </a:p>
      </dsp:txBody>
      <dsp:txXfrm>
        <a:off x="1020123" y="2182299"/>
        <a:ext cx="1322133" cy="820910"/>
      </dsp:txXfrm>
    </dsp:sp>
    <dsp:sp modelId="{471DCB83-C278-49DD-A81D-44625899A92E}">
      <dsp:nvSpPr>
        <dsp:cNvPr id="0" name=""/>
        <dsp:cNvSpPr/>
      </dsp:nvSpPr>
      <dsp:spPr>
        <a:xfrm>
          <a:off x="2818" y="3283176"/>
          <a:ext cx="1373213" cy="871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48FFD-BFBB-4784-B51B-C072C2CBBED0}">
      <dsp:nvSpPr>
        <dsp:cNvPr id="0" name=""/>
        <dsp:cNvSpPr/>
      </dsp:nvSpPr>
      <dsp:spPr>
        <a:xfrm>
          <a:off x="155397" y="3428126"/>
          <a:ext cx="1373213" cy="871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Zip</a:t>
          </a:r>
          <a:endParaRPr lang="ru-RU" sz="1200" kern="1200" dirty="0"/>
        </a:p>
      </dsp:txBody>
      <dsp:txXfrm>
        <a:off x="180937" y="3453666"/>
        <a:ext cx="1322133" cy="820910"/>
      </dsp:txXfrm>
    </dsp:sp>
    <dsp:sp modelId="{07722029-10C7-4546-A0D9-D3F586008AD3}">
      <dsp:nvSpPr>
        <dsp:cNvPr id="0" name=""/>
        <dsp:cNvSpPr/>
      </dsp:nvSpPr>
      <dsp:spPr>
        <a:xfrm>
          <a:off x="1681189" y="3283176"/>
          <a:ext cx="1373213" cy="871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A18D6-57DF-4971-AC84-147E4E90D07C}">
      <dsp:nvSpPr>
        <dsp:cNvPr id="0" name=""/>
        <dsp:cNvSpPr/>
      </dsp:nvSpPr>
      <dsp:spPr>
        <a:xfrm>
          <a:off x="1833769" y="3428126"/>
          <a:ext cx="1373213" cy="871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LZ</a:t>
          </a:r>
          <a:endParaRPr lang="ru-RU" sz="1200" kern="1200" dirty="0"/>
        </a:p>
      </dsp:txBody>
      <dsp:txXfrm>
        <a:off x="1859309" y="3453666"/>
        <a:ext cx="1322133" cy="820910"/>
      </dsp:txXfrm>
    </dsp:sp>
    <dsp:sp modelId="{0FE0CCAC-8954-409C-92AA-FC498FCE2D63}">
      <dsp:nvSpPr>
        <dsp:cNvPr id="0" name=""/>
        <dsp:cNvSpPr/>
      </dsp:nvSpPr>
      <dsp:spPr>
        <a:xfrm>
          <a:off x="3359561" y="2011809"/>
          <a:ext cx="1373213" cy="871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CCDE8-5908-477E-8CD4-E515239AD684}">
      <dsp:nvSpPr>
        <dsp:cNvPr id="0" name=""/>
        <dsp:cNvSpPr/>
      </dsp:nvSpPr>
      <dsp:spPr>
        <a:xfrm>
          <a:off x="3512140" y="2156759"/>
          <a:ext cx="1373213" cy="871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 предсказанием</a:t>
          </a:r>
        </a:p>
      </dsp:txBody>
      <dsp:txXfrm>
        <a:off x="3537680" y="2182299"/>
        <a:ext cx="1322133" cy="820910"/>
      </dsp:txXfrm>
    </dsp:sp>
    <dsp:sp modelId="{FC71C388-3411-4C59-A335-283FCC124DF7}">
      <dsp:nvSpPr>
        <dsp:cNvPr id="0" name=""/>
        <dsp:cNvSpPr/>
      </dsp:nvSpPr>
      <dsp:spPr>
        <a:xfrm>
          <a:off x="3359561" y="3283176"/>
          <a:ext cx="1373213" cy="871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09DF1-CF78-4560-A818-B71B393A21AF}">
      <dsp:nvSpPr>
        <dsp:cNvPr id="0" name=""/>
        <dsp:cNvSpPr/>
      </dsp:nvSpPr>
      <dsp:spPr>
        <a:xfrm>
          <a:off x="3512140" y="3428126"/>
          <a:ext cx="1373213" cy="871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Lossless ADPCM</a:t>
          </a:r>
          <a:endParaRPr lang="ru-RU" sz="1200" kern="1200" dirty="0"/>
        </a:p>
      </dsp:txBody>
      <dsp:txXfrm>
        <a:off x="3537680" y="3453666"/>
        <a:ext cx="1322133" cy="820910"/>
      </dsp:txXfrm>
    </dsp:sp>
    <dsp:sp modelId="{5F9B8851-630E-452D-B143-0BD5B88666D2}">
      <dsp:nvSpPr>
        <dsp:cNvPr id="0" name=""/>
        <dsp:cNvSpPr/>
      </dsp:nvSpPr>
      <dsp:spPr>
        <a:xfrm>
          <a:off x="5877119" y="2011809"/>
          <a:ext cx="1373213" cy="871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32BFC-71EC-4674-B77F-74448FF3BD64}">
      <dsp:nvSpPr>
        <dsp:cNvPr id="0" name=""/>
        <dsp:cNvSpPr/>
      </dsp:nvSpPr>
      <dsp:spPr>
        <a:xfrm>
          <a:off x="6029698" y="2156759"/>
          <a:ext cx="1373213" cy="871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 преобразованием</a:t>
          </a:r>
        </a:p>
      </dsp:txBody>
      <dsp:txXfrm>
        <a:off x="6055238" y="2182299"/>
        <a:ext cx="1322133" cy="820910"/>
      </dsp:txXfrm>
    </dsp:sp>
    <dsp:sp modelId="{1803B931-9CB1-4103-81F8-A122743EC999}">
      <dsp:nvSpPr>
        <dsp:cNvPr id="0" name=""/>
        <dsp:cNvSpPr/>
      </dsp:nvSpPr>
      <dsp:spPr>
        <a:xfrm>
          <a:off x="5037933" y="3283176"/>
          <a:ext cx="1373213" cy="871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E1C93-A8CB-4B2B-9117-FBC068CA6A7E}">
      <dsp:nvSpPr>
        <dsp:cNvPr id="0" name=""/>
        <dsp:cNvSpPr/>
      </dsp:nvSpPr>
      <dsp:spPr>
        <a:xfrm>
          <a:off x="5190512" y="3428126"/>
          <a:ext cx="1373213" cy="871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Lossless JPEG</a:t>
          </a:r>
          <a:endParaRPr lang="ru-RU" sz="1200" kern="1200" dirty="0"/>
        </a:p>
      </dsp:txBody>
      <dsp:txXfrm>
        <a:off x="5216052" y="3453666"/>
        <a:ext cx="1322133" cy="820910"/>
      </dsp:txXfrm>
    </dsp:sp>
    <dsp:sp modelId="{854A5923-5C6D-48B8-9B6A-29786F4BD30F}">
      <dsp:nvSpPr>
        <dsp:cNvPr id="0" name=""/>
        <dsp:cNvSpPr/>
      </dsp:nvSpPr>
      <dsp:spPr>
        <a:xfrm>
          <a:off x="6716305" y="3283176"/>
          <a:ext cx="1373213" cy="871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B5DA3-A788-4FB3-82C0-BB16F58B0A34}">
      <dsp:nvSpPr>
        <dsp:cNvPr id="0" name=""/>
        <dsp:cNvSpPr/>
      </dsp:nvSpPr>
      <dsp:spPr>
        <a:xfrm>
          <a:off x="6868884" y="3428126"/>
          <a:ext cx="1373213" cy="871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SPIHT</a:t>
          </a:r>
          <a:endParaRPr lang="ru-RU" sz="1200" kern="1200" dirty="0"/>
        </a:p>
      </dsp:txBody>
      <dsp:txXfrm>
        <a:off x="6894424" y="3453666"/>
        <a:ext cx="1322133" cy="820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15BCB-83DC-4F75-8974-FDC5CC0957B1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570B9-7F2C-45A4-83D4-D2B522B95B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83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266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4A1EED1C-7EEF-40FE-9B2C-C68AF35D9649}" type="slidenum">
              <a:rPr lang="ru-RU" smtClean="0"/>
              <a:pPr eaLnBrk="1" hangingPunct="1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584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9AB29CBA-BA30-482C-9E50-C69B64EC327E}" type="slidenum">
              <a:rPr lang="ru-RU" smtClean="0"/>
              <a:pPr eaLnBrk="1" hangingPunct="1"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686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EB08989E-E3D2-41F3-8879-A7A9D66A85D5}" type="slidenum">
              <a:rPr lang="ru-RU" smtClean="0"/>
              <a:pPr eaLnBrk="1" hangingPunct="1"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789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515EEC20-C3AF-4FE5-9B93-2DE5008267FF}" type="slidenum">
              <a:rPr lang="ru-RU" smtClean="0"/>
              <a:pPr eaLnBrk="1" hangingPunct="1"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2765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56CFE650-12BB-4F2A-AC5B-2D12C3F30606}" type="slidenum">
              <a:rPr lang="ru-RU" smtClean="0"/>
              <a:pPr eaLnBrk="1" hangingPunct="1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2867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DF67D544-4BB5-4158-A65A-703AAB3E9F0A}" type="slidenum">
              <a:rPr lang="ru-RU" smtClean="0"/>
              <a:pPr eaLnBrk="1" hangingPunct="1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2970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53488422-92E2-4544-9816-53CED3D51E95}" type="slidenum">
              <a:rPr lang="ru-RU" smtClean="0"/>
              <a:pPr eaLnBrk="1" hangingPunct="1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07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2FC1A9E0-5E98-427F-8F1E-1C86FEE2F3E0}" type="slidenum">
              <a:rPr lang="ru-RU" smtClean="0"/>
              <a:pPr eaLnBrk="1" hangingPunct="1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174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4D94AB46-0383-4FCC-8378-02B198349A9F}" type="slidenum">
              <a:rPr lang="ru-RU" smtClean="0"/>
              <a:pPr eaLnBrk="1" hangingPunct="1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277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EA153148-CDC4-4D24-AF92-F351AB61F440}" type="slidenum">
              <a:rPr lang="ru-RU" smtClean="0"/>
              <a:pPr eaLnBrk="1" hangingPunct="1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379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DA88620E-E216-4DF0-95AF-7C706908CC38}" type="slidenum">
              <a:rPr lang="ru-RU" smtClean="0"/>
              <a:pPr eaLnBrk="1" hangingPunct="1"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482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3B58B9C4-13A9-45A5-BF37-C2B1E0DC05C8}" type="slidenum">
              <a:rPr lang="ru-RU" smtClean="0"/>
              <a:pPr eaLnBrk="1" hangingPunct="1"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97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38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018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1534584" y="214313"/>
            <a:ext cx="10405533" cy="591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F160D-27E6-4314-BB02-E739626015C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35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78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61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071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45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84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26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08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75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CB911-B44A-4B39-BFFA-1F1972D89EF0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5C5C0-2408-4119-BCDF-ADF732D67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530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1.png"/><Relationship Id="rId4" Type="http://schemas.openxmlformats.org/officeDocument/2006/relationships/oleObject" Target="../embeddings/oleObject2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3.png"/><Relationship Id="rId4" Type="http://schemas.openxmlformats.org/officeDocument/2006/relationships/oleObject" Target="../embeddings/oleObject2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7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1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Практическое занятие по сжатию изображений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Никитин Андрей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612494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Преобразование Адамара</a:t>
            </a:r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5364" name="Object 4"/>
          <p:cNvGraphicFramePr>
            <a:graphicFrameLocks noChangeAspect="1"/>
          </p:cNvGraphicFramePr>
          <p:nvPr/>
        </p:nvGraphicFramePr>
        <p:xfrm>
          <a:off x="2208213" y="2276476"/>
          <a:ext cx="19431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Формула" r:id="rId4" imgW="1130300" imgH="457200" progId="Equation.3">
                  <p:embed/>
                </p:oleObj>
              </mc:Choice>
              <mc:Fallback>
                <p:oleObj name="Формула" r:id="rId4" imgW="1130300" imgH="457200" progId="Equation.3">
                  <p:embed/>
                  <p:pic>
                    <p:nvPicPr>
                      <p:cNvPr id="153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2276476"/>
                        <a:ext cx="19431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7"/>
          <p:cNvSpPr>
            <a:spLocks noChangeArrowheads="1"/>
          </p:cNvSpPr>
          <p:nvPr/>
        </p:nvSpPr>
        <p:spPr bwMode="auto">
          <a:xfrm>
            <a:off x="1524001" y="30014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5303838" y="2276475"/>
          <a:ext cx="223361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Формула" r:id="rId6" imgW="1333500" imgH="482600" progId="Equation.3">
                  <p:embed/>
                </p:oleObj>
              </mc:Choice>
              <mc:Fallback>
                <p:oleObj name="Формула" r:id="rId6" imgW="1333500" imgH="482600" progId="Equation.3">
                  <p:embed/>
                  <p:pic>
                    <p:nvPicPr>
                      <p:cNvPr id="153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838" y="2276475"/>
                        <a:ext cx="2233612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Rectangle 9"/>
          <p:cNvSpPr>
            <a:spLocks noChangeArrowheads="1"/>
          </p:cNvSpPr>
          <p:nvPr/>
        </p:nvSpPr>
        <p:spPr bwMode="auto">
          <a:xfrm>
            <a:off x="1524001" y="2787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5368" name="Object 8"/>
          <p:cNvGraphicFramePr>
            <a:graphicFrameLocks noChangeAspect="1"/>
          </p:cNvGraphicFramePr>
          <p:nvPr/>
        </p:nvGraphicFramePr>
        <p:xfrm>
          <a:off x="2135189" y="3933825"/>
          <a:ext cx="2592387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Формула" r:id="rId8" imgW="1625600" imgH="914400" progId="Equation.3">
                  <p:embed/>
                </p:oleObj>
              </mc:Choice>
              <mc:Fallback>
                <p:oleObj name="Формула" r:id="rId8" imgW="1625600" imgH="914400" progId="Equation.3">
                  <p:embed/>
                  <p:pic>
                    <p:nvPicPr>
                      <p:cNvPr id="153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3933825"/>
                        <a:ext cx="2592387" cy="145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9" name="Rectangle 11"/>
          <p:cNvSpPr>
            <a:spLocks noChangeArrowheads="1"/>
          </p:cNvSpPr>
          <p:nvPr/>
        </p:nvSpPr>
        <p:spPr bwMode="auto">
          <a:xfrm>
            <a:off x="1524001" y="2329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5370" name="Object 10"/>
          <p:cNvGraphicFramePr>
            <a:graphicFrameLocks noChangeAspect="1"/>
          </p:cNvGraphicFramePr>
          <p:nvPr/>
        </p:nvGraphicFramePr>
        <p:xfrm>
          <a:off x="5232400" y="3284538"/>
          <a:ext cx="4535488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Формула" r:id="rId10" imgW="3035300" imgH="1828800" progId="Equation.3">
                  <p:embed/>
                </p:oleObj>
              </mc:Choice>
              <mc:Fallback>
                <p:oleObj name="Формула" r:id="rId10" imgW="3035300" imgH="1828800" progId="Equation.3">
                  <p:embed/>
                  <p:pic>
                    <p:nvPicPr>
                      <p:cNvPr id="1537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3284538"/>
                        <a:ext cx="4535488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Группа 10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12" name="Прямоугольник 11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45891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Преобразование Адамара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06689" y="4508501"/>
            <a:ext cx="7134225" cy="16240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zh-CN"/>
              <a:t>	Переменные </a:t>
            </a:r>
            <a:r>
              <a:rPr lang="en-US" altLang="zh-CN" i="1">
                <a:ea typeface="宋体" charset="-122"/>
              </a:rPr>
              <a:t>u</a:t>
            </a:r>
            <a:r>
              <a:rPr lang="en-US" altLang="zh-CN" sz="1600" i="1">
                <a:ea typeface="宋体" charset="-122"/>
              </a:rPr>
              <a:t>i</a:t>
            </a:r>
            <a:r>
              <a:rPr lang="ru-RU" altLang="zh-CN"/>
              <a:t>, </a:t>
            </a:r>
            <a:r>
              <a:rPr lang="en-US" altLang="zh-CN" i="1">
                <a:ea typeface="宋体" charset="-122"/>
              </a:rPr>
              <a:t>v</a:t>
            </a:r>
            <a:r>
              <a:rPr lang="en-US" altLang="zh-CN" sz="1600" i="1">
                <a:ea typeface="宋体" charset="-122"/>
              </a:rPr>
              <a:t>i</a:t>
            </a:r>
            <a:r>
              <a:rPr lang="ru-RU" altLang="zh-CN"/>
              <a:t>, </a:t>
            </a:r>
            <a:r>
              <a:rPr lang="en-US" altLang="zh-CN" i="1">
                <a:ea typeface="宋体" charset="-122"/>
              </a:rPr>
              <a:t>j</a:t>
            </a:r>
            <a:r>
              <a:rPr lang="en-US" altLang="zh-CN" sz="1600" i="1">
                <a:ea typeface="宋体" charset="-122"/>
              </a:rPr>
              <a:t>i</a:t>
            </a:r>
            <a:r>
              <a:rPr lang="en-US" altLang="zh-CN">
                <a:ea typeface="宋体" charset="-122"/>
              </a:rPr>
              <a:t> </a:t>
            </a:r>
            <a:r>
              <a:rPr lang="ru-RU" altLang="zh-CN"/>
              <a:t>и </a:t>
            </a:r>
            <a:r>
              <a:rPr lang="en-US" altLang="zh-CN" i="1">
                <a:ea typeface="宋体" charset="-122"/>
              </a:rPr>
              <a:t>k</a:t>
            </a:r>
            <a:r>
              <a:rPr lang="en-US" altLang="zh-CN" sz="1600" i="1">
                <a:ea typeface="宋体" charset="-122"/>
              </a:rPr>
              <a:t>i</a:t>
            </a:r>
            <a:r>
              <a:rPr lang="ru-RU" altLang="zh-CN"/>
              <a:t> равны цифрам соответствующего числа в двоичном представлении, то есть если </a:t>
            </a:r>
            <a:r>
              <a:rPr lang="en-US" altLang="zh-CN" i="1">
                <a:ea typeface="宋体" charset="-122"/>
              </a:rPr>
              <a:t>u</a:t>
            </a:r>
            <a:r>
              <a:rPr lang="ru-RU" altLang="zh-CN" i="1"/>
              <a:t>=13</a:t>
            </a:r>
            <a:r>
              <a:rPr lang="ru-RU" altLang="zh-CN"/>
              <a:t>, то </a:t>
            </a:r>
            <a:r>
              <a:rPr lang="en-US" altLang="zh-CN" i="1">
                <a:ea typeface="宋体" charset="-122"/>
              </a:rPr>
              <a:t>u</a:t>
            </a:r>
            <a:r>
              <a:rPr lang="ru-RU" altLang="zh-CN" sz="1600" i="1"/>
              <a:t>3</a:t>
            </a:r>
            <a:r>
              <a:rPr lang="ru-RU" altLang="zh-CN" i="1"/>
              <a:t>=1</a:t>
            </a:r>
            <a:r>
              <a:rPr lang="ru-RU" altLang="zh-CN"/>
              <a:t>, </a:t>
            </a:r>
            <a:r>
              <a:rPr lang="en-US" altLang="zh-CN" i="1">
                <a:ea typeface="宋体" charset="-122"/>
              </a:rPr>
              <a:t>u</a:t>
            </a:r>
            <a:r>
              <a:rPr lang="ru-RU" altLang="zh-CN" sz="1600" i="1"/>
              <a:t>2</a:t>
            </a:r>
            <a:r>
              <a:rPr lang="ru-RU" altLang="zh-CN" i="1"/>
              <a:t>=1</a:t>
            </a:r>
            <a:r>
              <a:rPr lang="ru-RU" altLang="zh-CN"/>
              <a:t>, </a:t>
            </a:r>
            <a:r>
              <a:rPr lang="en-US" altLang="zh-CN" i="1">
                <a:ea typeface="宋体" charset="-122"/>
              </a:rPr>
              <a:t>u</a:t>
            </a:r>
            <a:r>
              <a:rPr lang="ru-RU" altLang="zh-CN" sz="1600" i="1"/>
              <a:t>1</a:t>
            </a:r>
            <a:r>
              <a:rPr lang="ru-RU" altLang="zh-CN" i="1"/>
              <a:t>=0</a:t>
            </a:r>
            <a:r>
              <a:rPr lang="ru-RU" altLang="zh-CN"/>
              <a:t>, </a:t>
            </a:r>
            <a:r>
              <a:rPr lang="en-US" altLang="zh-CN" i="1">
                <a:ea typeface="宋体" charset="-122"/>
              </a:rPr>
              <a:t>u</a:t>
            </a:r>
            <a:r>
              <a:rPr lang="ru-RU" altLang="zh-CN" sz="1600" i="1"/>
              <a:t>0</a:t>
            </a:r>
            <a:r>
              <a:rPr lang="ru-RU" altLang="zh-CN" i="1"/>
              <a:t>=1</a:t>
            </a:r>
            <a:r>
              <a:rPr lang="ru-RU" altLang="zh-CN"/>
              <a:t>.</a:t>
            </a:r>
            <a:endParaRPr lang="ru-RU"/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1524001" y="30157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6389" name="Object 4"/>
          <p:cNvGraphicFramePr>
            <a:graphicFrameLocks noChangeAspect="1"/>
          </p:cNvGraphicFramePr>
          <p:nvPr/>
        </p:nvGraphicFramePr>
        <p:xfrm>
          <a:off x="2566988" y="2389188"/>
          <a:ext cx="720090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Формула" r:id="rId4" imgW="2540000" imgH="457200" progId="Equation.3">
                  <p:embed/>
                </p:oleObj>
              </mc:Choice>
              <mc:Fallback>
                <p:oleObj name="Формула" r:id="rId4" imgW="2540000" imgH="457200" progId="Equation.3">
                  <p:embed/>
                  <p:pic>
                    <p:nvPicPr>
                      <p:cNvPr id="1638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8" y="2389188"/>
                        <a:ext cx="7200900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Группа 5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7" name="Прямоугольник 6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9479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/>
              <a:t>Базисные функции преобразования Адамара</a:t>
            </a:r>
          </a:p>
        </p:txBody>
      </p:sp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1524001" y="-841891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>
            <p:extLst/>
          </p:nvPr>
        </p:nvGraphicFramePr>
        <p:xfrm>
          <a:off x="2351585" y="1628801"/>
          <a:ext cx="2570163" cy="48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r:id="rId4" imgW="4352381" imgH="8183117" progId="MSPhotoEd.3">
                  <p:embed/>
                </p:oleObj>
              </mc:Choice>
              <mc:Fallback>
                <p:oleObj r:id="rId4" imgW="4352381" imgH="8183117" progId="MSPhotoEd.3">
                  <p:embed/>
                  <p:pic>
                    <p:nvPicPr>
                      <p:cNvPr id="17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42000" contrast="6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5" y="1628801"/>
                        <a:ext cx="2570163" cy="482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1" y="3487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7414" name="Object 6"/>
          <p:cNvGraphicFramePr>
            <a:graphicFrameLocks noChangeAspect="1"/>
          </p:cNvGraphicFramePr>
          <p:nvPr>
            <p:extLst/>
          </p:nvPr>
        </p:nvGraphicFramePr>
        <p:xfrm>
          <a:off x="4977310" y="1773264"/>
          <a:ext cx="4791075" cy="466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r:id="rId6" imgW="7516274" imgH="7323810" progId="MSPhotoEd.3">
                  <p:embed/>
                </p:oleObj>
              </mc:Choice>
              <mc:Fallback>
                <p:oleObj r:id="rId6" imgW="7516274" imgH="7323810" progId="MSPhotoEd.3">
                  <p:embed/>
                  <p:pic>
                    <p:nvPicPr>
                      <p:cNvPr id="174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42000" contrast="6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7310" y="1773264"/>
                        <a:ext cx="4791075" cy="466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8" name="Прямоугольник 7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1937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/>
              <a:t>Базисные функции преобразования Хаара</a:t>
            </a:r>
          </a:p>
        </p:txBody>
      </p:sp>
      <p:sp>
        <p:nvSpPr>
          <p:cNvPr id="18435" name="Rectangle 5"/>
          <p:cNvSpPr>
            <a:spLocks noChangeArrowheads="1"/>
          </p:cNvSpPr>
          <p:nvPr/>
        </p:nvSpPr>
        <p:spPr bwMode="auto">
          <a:xfrm>
            <a:off x="1524001" y="-19895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8436" name="Object 4"/>
          <p:cNvGraphicFramePr>
            <a:graphicFrameLocks noChangeAspect="1"/>
          </p:cNvGraphicFramePr>
          <p:nvPr>
            <p:extLst/>
          </p:nvPr>
        </p:nvGraphicFramePr>
        <p:xfrm>
          <a:off x="2423592" y="1772817"/>
          <a:ext cx="2354262" cy="476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r:id="rId4" imgW="3400900" imgH="6885714" progId="MSPhotoEd.3">
                  <p:embed/>
                </p:oleObj>
              </mc:Choice>
              <mc:Fallback>
                <p:oleObj r:id="rId4" imgW="3400900" imgH="6885714" progId="MSPhotoEd.3">
                  <p:embed/>
                  <p:pic>
                    <p:nvPicPr>
                      <p:cNvPr id="184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1772817"/>
                        <a:ext cx="2354262" cy="476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Rectangle 7"/>
          <p:cNvSpPr>
            <a:spLocks noChangeArrowheads="1"/>
          </p:cNvSpPr>
          <p:nvPr/>
        </p:nvSpPr>
        <p:spPr bwMode="auto">
          <a:xfrm>
            <a:off x="1524001" y="2915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8438" name="Object 6"/>
          <p:cNvGraphicFramePr>
            <a:graphicFrameLocks noChangeAspect="1"/>
          </p:cNvGraphicFramePr>
          <p:nvPr>
            <p:extLst/>
          </p:nvPr>
        </p:nvGraphicFramePr>
        <p:xfrm>
          <a:off x="5015979" y="1780754"/>
          <a:ext cx="4637088" cy="461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r:id="rId6" imgW="8466667" imgH="8430802" progId="MSPhotoEd.3">
                  <p:embed/>
                </p:oleObj>
              </mc:Choice>
              <mc:Fallback>
                <p:oleObj r:id="rId6" imgW="8466667" imgH="8430802" progId="MSPhotoEd.3">
                  <p:embed/>
                  <p:pic>
                    <p:nvPicPr>
                      <p:cNvPr id="184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48000" contrast="7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979" y="1780754"/>
                        <a:ext cx="4637088" cy="461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8" name="Прямоугольник 7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88505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3404" y="260649"/>
            <a:ext cx="7793037" cy="1462087"/>
          </a:xfrm>
        </p:spPr>
        <p:txBody>
          <a:bodyPr/>
          <a:lstStyle/>
          <a:p>
            <a:pPr algn="ctr" eaLnBrk="1" hangingPunct="1"/>
            <a:r>
              <a:rPr lang="ru-RU" dirty="0"/>
              <a:t>Классификация алгоритмов сжатия изображений</a:t>
            </a:r>
          </a:p>
        </p:txBody>
      </p:sp>
      <p:grpSp>
        <p:nvGrpSpPr>
          <p:cNvPr id="22" name="Группа 21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23" name="Прямоугольник 22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12" name="Схема 11"/>
          <p:cNvGraphicFramePr/>
          <p:nvPr>
            <p:extLst/>
          </p:nvPr>
        </p:nvGraphicFramePr>
        <p:xfrm>
          <a:off x="1991544" y="1885280"/>
          <a:ext cx="8064896" cy="485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Классификация алгоритмов сжатия изображений</a:t>
            </a:r>
          </a:p>
        </p:txBody>
      </p:sp>
      <p:graphicFrame>
        <p:nvGraphicFramePr>
          <p:cNvPr id="4" name="Схема 3"/>
          <p:cNvGraphicFramePr/>
          <p:nvPr>
            <p:extLst/>
          </p:nvPr>
        </p:nvGraphicFramePr>
        <p:xfrm>
          <a:off x="1919536" y="1556792"/>
          <a:ext cx="8244916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0530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/>
              <a:t>Критерии качества изображений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706689" y="2017713"/>
            <a:ext cx="4757737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/>
              <a:t>Психовизуальный</a:t>
            </a:r>
            <a:r>
              <a:rPr lang="en-US"/>
              <a:t> (NIIRS)</a:t>
            </a:r>
            <a:endParaRPr lang="ru-RU"/>
          </a:p>
          <a:p>
            <a:pPr eaLnBrk="1" hangingPunct="1">
              <a:lnSpc>
                <a:spcPct val="90000"/>
              </a:lnSpc>
            </a:pPr>
            <a:r>
              <a:rPr lang="ru-RU"/>
              <a:t>СКО (среднеквадратичное отклонение)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ОСШ</a:t>
            </a:r>
            <a:r>
              <a:rPr lang="en-US"/>
              <a:t> (</a:t>
            </a:r>
            <a:r>
              <a:rPr lang="ru-RU"/>
              <a:t>отношение «сигнал/шум»</a:t>
            </a:r>
            <a:r>
              <a:rPr lang="en-US"/>
              <a:t>)</a:t>
            </a:r>
            <a:endParaRPr lang="ru-RU"/>
          </a:p>
          <a:p>
            <a:pPr eaLnBrk="1" hangingPunct="1">
              <a:lnSpc>
                <a:spcPct val="90000"/>
              </a:lnSpc>
            </a:pPr>
            <a:r>
              <a:rPr lang="ru-RU"/>
              <a:t>Максимальное отклонение</a:t>
            </a: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5" name="Object 4"/>
          <p:cNvGraphicFramePr>
            <a:graphicFrameLocks noChangeAspect="1"/>
          </p:cNvGraphicFramePr>
          <p:nvPr/>
        </p:nvGraphicFramePr>
        <p:xfrm>
          <a:off x="7319964" y="3281364"/>
          <a:ext cx="3240087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Формула" r:id="rId3" imgW="2019300" imgH="495300" progId="Equation.3">
                  <p:embed/>
                </p:oleObj>
              </mc:Choice>
              <mc:Fallback>
                <p:oleObj name="Формула" r:id="rId3" imgW="2019300" imgH="495300" progId="Equation.3">
                  <p:embed/>
                  <p:pic>
                    <p:nvPicPr>
                      <p:cNvPr id="51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9964" y="3281364"/>
                        <a:ext cx="3240087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Rectangle 7"/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7" name="Object 6"/>
          <p:cNvGraphicFramePr>
            <a:graphicFrameLocks noChangeAspect="1"/>
          </p:cNvGraphicFramePr>
          <p:nvPr/>
        </p:nvGraphicFramePr>
        <p:xfrm>
          <a:off x="7032626" y="4564064"/>
          <a:ext cx="24479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Формула" r:id="rId5" imgW="1295400" imgH="431800" progId="Equation.3">
                  <p:embed/>
                </p:oleObj>
              </mc:Choice>
              <mc:Fallback>
                <p:oleObj name="Формула" r:id="rId5" imgW="1295400" imgH="431800" progId="Equation.3">
                  <p:embed/>
                  <p:pic>
                    <p:nvPicPr>
                      <p:cNvPr id="51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26" y="4564064"/>
                        <a:ext cx="244792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1524001" y="31157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9" name="Object 8"/>
          <p:cNvGraphicFramePr>
            <a:graphicFrameLocks noChangeAspect="1"/>
          </p:cNvGraphicFramePr>
          <p:nvPr/>
        </p:nvGraphicFramePr>
        <p:xfrm>
          <a:off x="7032626" y="5764214"/>
          <a:ext cx="32035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Формула" r:id="rId7" imgW="1739900" imgH="254000" progId="Equation.3">
                  <p:embed/>
                </p:oleObj>
              </mc:Choice>
              <mc:Fallback>
                <p:oleObj name="Формула" r:id="rId7" imgW="1739900" imgH="254000" progId="Equation.3">
                  <p:embed/>
                  <p:pic>
                    <p:nvPicPr>
                      <p:cNvPr id="512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26" y="5764214"/>
                        <a:ext cx="320357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Группа 9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11" name="Прямоугольник 10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/>
              <a:t>Роль и место алгоритмов сжатия</a:t>
            </a:r>
          </a:p>
        </p:txBody>
      </p:sp>
      <p:grpSp>
        <p:nvGrpSpPr>
          <p:cNvPr id="6147" name="Group 4"/>
          <p:cNvGrpSpPr>
            <a:grpSpLocks noChangeAspect="1"/>
          </p:cNvGrpSpPr>
          <p:nvPr/>
        </p:nvGrpSpPr>
        <p:grpSpPr bwMode="auto">
          <a:xfrm>
            <a:off x="2927350" y="2133600"/>
            <a:ext cx="6769100" cy="3873500"/>
            <a:chOff x="2061" y="6483"/>
            <a:chExt cx="8820" cy="5049"/>
          </a:xfrm>
        </p:grpSpPr>
        <p:sp>
          <p:nvSpPr>
            <p:cNvPr id="6148" name="AutoShape 5"/>
            <p:cNvSpPr>
              <a:spLocks noChangeAspect="1" noChangeArrowheads="1"/>
            </p:cNvSpPr>
            <p:nvPr/>
          </p:nvSpPr>
          <p:spPr bwMode="auto">
            <a:xfrm>
              <a:off x="2061" y="6483"/>
              <a:ext cx="8820" cy="5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149" name="Line 6"/>
            <p:cNvSpPr>
              <a:spLocks noChangeShapeType="1"/>
            </p:cNvSpPr>
            <p:nvPr/>
          </p:nvSpPr>
          <p:spPr bwMode="auto">
            <a:xfrm flipV="1">
              <a:off x="2960" y="6492"/>
              <a:ext cx="1" cy="4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150" name="Line 7"/>
            <p:cNvSpPr>
              <a:spLocks noChangeShapeType="1"/>
            </p:cNvSpPr>
            <p:nvPr/>
          </p:nvSpPr>
          <p:spPr bwMode="auto">
            <a:xfrm>
              <a:off x="2961" y="10992"/>
              <a:ext cx="72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151" name="Text Box 8"/>
            <p:cNvSpPr txBox="1">
              <a:spLocks noChangeArrowheads="1"/>
            </p:cNvSpPr>
            <p:nvPr/>
          </p:nvSpPr>
          <p:spPr bwMode="auto">
            <a:xfrm>
              <a:off x="7641" y="10992"/>
              <a:ext cx="32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ru-RU" sz="1200"/>
                <a:t>Сложность реализации</a:t>
              </a:r>
              <a:endParaRPr lang="ru-RU"/>
            </a:p>
          </p:txBody>
        </p:sp>
        <p:sp>
          <p:nvSpPr>
            <p:cNvPr id="6152" name="Text Box 9"/>
            <p:cNvSpPr txBox="1">
              <a:spLocks noChangeArrowheads="1"/>
            </p:cNvSpPr>
            <p:nvPr/>
          </p:nvSpPr>
          <p:spPr bwMode="auto">
            <a:xfrm>
              <a:off x="2061" y="10452"/>
              <a:ext cx="90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ru-RU" sz="1200"/>
                <a:t>4 б/п</a:t>
              </a:r>
              <a:endParaRPr lang="ru-RU"/>
            </a:p>
          </p:txBody>
        </p:sp>
        <p:sp>
          <p:nvSpPr>
            <p:cNvPr id="6153" name="Text Box 10"/>
            <p:cNvSpPr txBox="1">
              <a:spLocks noChangeArrowheads="1"/>
            </p:cNvSpPr>
            <p:nvPr/>
          </p:nvSpPr>
          <p:spPr bwMode="auto">
            <a:xfrm>
              <a:off x="2061" y="9372"/>
              <a:ext cx="90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ru-RU" sz="1200"/>
                <a:t>2 б/п</a:t>
              </a:r>
              <a:endParaRPr lang="ru-RU"/>
            </a:p>
          </p:txBody>
        </p:sp>
        <p:sp>
          <p:nvSpPr>
            <p:cNvPr id="6154" name="Text Box 11"/>
            <p:cNvSpPr txBox="1">
              <a:spLocks noChangeArrowheads="1"/>
            </p:cNvSpPr>
            <p:nvPr/>
          </p:nvSpPr>
          <p:spPr bwMode="auto">
            <a:xfrm>
              <a:off x="2061" y="8292"/>
              <a:ext cx="90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ru-RU" sz="1200"/>
                <a:t>1 б/п</a:t>
              </a:r>
              <a:endParaRPr lang="ru-RU"/>
            </a:p>
          </p:txBody>
        </p:sp>
        <p:sp>
          <p:nvSpPr>
            <p:cNvPr id="6155" name="Text Box 12"/>
            <p:cNvSpPr txBox="1">
              <a:spLocks noChangeArrowheads="1"/>
            </p:cNvSpPr>
            <p:nvPr/>
          </p:nvSpPr>
          <p:spPr bwMode="auto">
            <a:xfrm>
              <a:off x="2061" y="7212"/>
              <a:ext cx="108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ru-RU" sz="1200"/>
                <a:t>0,5 б/п</a:t>
              </a:r>
              <a:endParaRPr lang="ru-RU"/>
            </a:p>
          </p:txBody>
        </p:sp>
        <p:sp>
          <p:nvSpPr>
            <p:cNvPr id="6156" name="Oval 13"/>
            <p:cNvSpPr>
              <a:spLocks noChangeArrowheads="1"/>
            </p:cNvSpPr>
            <p:nvPr/>
          </p:nvSpPr>
          <p:spPr bwMode="auto">
            <a:xfrm>
              <a:off x="3501" y="9552"/>
              <a:ext cx="1620" cy="12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200"/>
                <a:t>ДИКМ</a:t>
              </a:r>
              <a:endParaRPr lang="ru-RU"/>
            </a:p>
          </p:txBody>
        </p:sp>
        <p:sp>
          <p:nvSpPr>
            <p:cNvPr id="6157" name="Oval 14"/>
            <p:cNvSpPr>
              <a:spLocks noChangeArrowheads="1"/>
            </p:cNvSpPr>
            <p:nvPr/>
          </p:nvSpPr>
          <p:spPr bwMode="auto">
            <a:xfrm>
              <a:off x="5481" y="8283"/>
              <a:ext cx="1800" cy="16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ru-RU" sz="1200"/>
            </a:p>
            <a:p>
              <a:pPr algn="ctr"/>
              <a:endParaRPr lang="ru-RU" sz="1200"/>
            </a:p>
            <a:p>
              <a:pPr algn="ctr"/>
              <a:endParaRPr lang="ru-RU" sz="1200"/>
            </a:p>
            <a:p>
              <a:pPr algn="ctr"/>
              <a:r>
                <a:rPr lang="ru-RU" sz="1200"/>
                <a:t>ИСИ</a:t>
              </a:r>
              <a:endParaRPr lang="ru-RU"/>
            </a:p>
          </p:txBody>
        </p:sp>
        <p:sp>
          <p:nvSpPr>
            <p:cNvPr id="6158" name="Oval 15"/>
            <p:cNvSpPr>
              <a:spLocks noChangeArrowheads="1"/>
            </p:cNvSpPr>
            <p:nvPr/>
          </p:nvSpPr>
          <p:spPr bwMode="auto">
            <a:xfrm>
              <a:off x="6201" y="7563"/>
              <a:ext cx="1800" cy="198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r>
                <a:rPr lang="en-US" sz="1200"/>
                <a:t>JPEG</a:t>
              </a:r>
              <a:endParaRPr lang="ru-RU"/>
            </a:p>
          </p:txBody>
        </p:sp>
        <p:sp>
          <p:nvSpPr>
            <p:cNvPr id="6159" name="Oval 16"/>
            <p:cNvSpPr>
              <a:spLocks noChangeArrowheads="1"/>
            </p:cNvSpPr>
            <p:nvPr/>
          </p:nvSpPr>
          <p:spPr bwMode="auto">
            <a:xfrm>
              <a:off x="8001" y="6852"/>
              <a:ext cx="2160" cy="197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/>
                <a:t>SPIHT</a:t>
              </a:r>
              <a:endParaRPr lang="ru-RU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17" name="Прямоугольник 16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ru-RU" sz="3600"/>
              <a:t>ДИКМ (дифференциально - импульсния кодовая модуляция)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>
                <a:solidFill>
                  <a:srgbClr val="008000"/>
                </a:solidFill>
              </a:rPr>
              <a:t>Простота аппаратной реализации</a:t>
            </a:r>
          </a:p>
          <a:p>
            <a:pPr eaLnBrk="1" hangingPunct="1"/>
            <a:r>
              <a:rPr lang="ru-RU">
                <a:solidFill>
                  <a:srgbClr val="008000"/>
                </a:solidFill>
              </a:rPr>
              <a:t>Постоянство выходного потока</a:t>
            </a:r>
          </a:p>
          <a:p>
            <a:pPr eaLnBrk="1" hangingPunct="1"/>
            <a:r>
              <a:rPr lang="ru-RU">
                <a:solidFill>
                  <a:srgbClr val="008000"/>
                </a:solidFill>
              </a:rPr>
              <a:t>Устойчивость к сбоям</a:t>
            </a:r>
          </a:p>
          <a:p>
            <a:pPr eaLnBrk="1" hangingPunct="1"/>
            <a:r>
              <a:rPr lang="ru-RU">
                <a:solidFill>
                  <a:srgbClr val="CC0000"/>
                </a:solidFill>
              </a:rPr>
              <a:t>Низкая эффективность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5" name="Прямоугольник 4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ru-RU"/>
              <a:t>ИСИ (иерархическая сеточная интерполяция)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>
                <a:solidFill>
                  <a:srgbClr val="008000"/>
                </a:solidFill>
              </a:rPr>
              <a:t>Контролируемое максимальное отклонение</a:t>
            </a:r>
          </a:p>
          <a:p>
            <a:pPr eaLnBrk="1" hangingPunct="1"/>
            <a:r>
              <a:rPr lang="ru-RU">
                <a:solidFill>
                  <a:srgbClr val="008000"/>
                </a:solidFill>
              </a:rPr>
              <a:t>Относительная простота реализации</a:t>
            </a:r>
          </a:p>
          <a:p>
            <a:pPr eaLnBrk="1" hangingPunct="1"/>
            <a:r>
              <a:rPr lang="ru-RU">
                <a:solidFill>
                  <a:srgbClr val="CC0000"/>
                </a:solidFill>
              </a:rPr>
              <a:t>Невысокая эффективность</a:t>
            </a:r>
          </a:p>
          <a:p>
            <a:pPr eaLnBrk="1" hangingPunct="1"/>
            <a:r>
              <a:rPr lang="ru-RU">
                <a:solidFill>
                  <a:srgbClr val="CC0000"/>
                </a:solidFill>
              </a:rPr>
              <a:t>Переменный выходной поток</a:t>
            </a:r>
          </a:p>
          <a:p>
            <a:pPr eaLnBrk="1" hangingPunct="1"/>
            <a:r>
              <a:rPr lang="ru-RU">
                <a:solidFill>
                  <a:srgbClr val="CC0000"/>
                </a:solidFill>
              </a:rPr>
              <a:t>Неустойчивость к сбоям</a:t>
            </a:r>
          </a:p>
          <a:p>
            <a:pPr eaLnBrk="1" hangingPunct="1"/>
            <a:endParaRPr lang="ru-RU">
              <a:solidFill>
                <a:srgbClr val="CC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5" name="Прямоугольник 4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/>
              <a:t>Определение дискретных унитарных преобразований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zh-CN" sz="2000" dirty="0"/>
              <a:t>	Унитарные преобразования являются</a:t>
            </a:r>
            <a:r>
              <a:rPr lang="ru-RU" altLang="zh-CN" dirty="0"/>
              <a:t> </a:t>
            </a:r>
            <a:r>
              <a:rPr lang="ru-RU" altLang="zh-CN" sz="2000" dirty="0"/>
              <a:t>частным случаем линейных преобразований, когда линейный оператор точно обратим, а его ядро удовлетворяет условию ортогональности. В результате прямого дискретного унитарного преобразования изображения </a:t>
            </a:r>
            <a:r>
              <a:rPr lang="en-US" altLang="zh-CN" sz="2000" dirty="0">
                <a:ea typeface="宋体" charset="-122"/>
              </a:rPr>
              <a:t>F</a:t>
            </a:r>
            <a:r>
              <a:rPr lang="ru-RU" altLang="zh-CN" sz="2000" dirty="0"/>
              <a:t>(</a:t>
            </a:r>
            <a:r>
              <a:rPr lang="en-US" altLang="zh-CN" sz="2000" dirty="0">
                <a:ea typeface="宋体" charset="-122"/>
              </a:rPr>
              <a:t>n</a:t>
            </a:r>
            <a:r>
              <a:rPr lang="ru-RU" altLang="zh-CN" sz="2000" dirty="0"/>
              <a:t>, </a:t>
            </a:r>
            <a:r>
              <a:rPr lang="en-US" altLang="zh-CN" sz="2000" dirty="0">
                <a:ea typeface="宋体" charset="-122"/>
              </a:rPr>
              <a:t>m</a:t>
            </a:r>
            <a:r>
              <a:rPr lang="ru-RU" altLang="zh-CN" sz="2000" dirty="0"/>
              <a:t>) размера </a:t>
            </a:r>
            <a:r>
              <a:rPr lang="en-US" altLang="zh-CN" sz="2000" dirty="0">
                <a:ea typeface="宋体" charset="-122"/>
              </a:rPr>
              <a:t>N</a:t>
            </a:r>
            <a:r>
              <a:rPr lang="ru-RU" altLang="zh-CN" sz="2000" dirty="0"/>
              <a:t> на </a:t>
            </a:r>
            <a:r>
              <a:rPr lang="en-US" altLang="zh-CN" sz="2000" dirty="0">
                <a:ea typeface="宋体" charset="-122"/>
              </a:rPr>
              <a:t>M</a:t>
            </a:r>
            <a:r>
              <a:rPr lang="ru-RU" altLang="zh-CN" sz="2000" dirty="0"/>
              <a:t> образуется матрица преобразованного изображения, элементы которой по определению равны</a:t>
            </a:r>
          </a:p>
          <a:p>
            <a:pPr eaLnBrk="1" hangingPunct="1">
              <a:lnSpc>
                <a:spcPct val="80000"/>
              </a:lnSpc>
            </a:pPr>
            <a:endParaRPr lang="ru-RU" altLang="zh-CN" sz="2000" dirty="0"/>
          </a:p>
          <a:p>
            <a:pPr eaLnBrk="1" hangingPunct="1">
              <a:lnSpc>
                <a:spcPct val="80000"/>
              </a:lnSpc>
            </a:pPr>
            <a:endParaRPr lang="ru-RU" altLang="zh-CN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zh-CN" sz="2000" dirty="0"/>
              <a:t>	Обратным преобразованием будет:</a:t>
            </a:r>
          </a:p>
          <a:p>
            <a:pPr eaLnBrk="1" hangingPunct="1">
              <a:lnSpc>
                <a:spcPct val="80000"/>
              </a:lnSpc>
            </a:pPr>
            <a:endParaRPr lang="ru-RU" altLang="zh-CN" sz="2000" dirty="0"/>
          </a:p>
          <a:p>
            <a:pPr eaLnBrk="1" hangingPunct="1">
              <a:lnSpc>
                <a:spcPct val="80000"/>
              </a:lnSpc>
            </a:pPr>
            <a:endParaRPr lang="ru-RU" altLang="zh-CN" sz="2000" dirty="0"/>
          </a:p>
          <a:p>
            <a:pPr eaLnBrk="1" hangingPunct="1">
              <a:lnSpc>
                <a:spcPct val="80000"/>
              </a:lnSpc>
            </a:pPr>
            <a:endParaRPr lang="ru-RU" altLang="zh-CN" sz="2000" dirty="0"/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7173" name="Object 4"/>
          <p:cNvGraphicFramePr>
            <a:graphicFrameLocks noChangeAspect="1"/>
          </p:cNvGraphicFramePr>
          <p:nvPr>
            <p:extLst/>
          </p:nvPr>
        </p:nvGraphicFramePr>
        <p:xfrm>
          <a:off x="3143672" y="3246686"/>
          <a:ext cx="403225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Формула" r:id="rId4" imgW="2247900" imgH="342900" progId="Equation.3">
                  <p:embed/>
                </p:oleObj>
              </mc:Choice>
              <mc:Fallback>
                <p:oleObj name="Формула" r:id="rId4" imgW="2247900" imgH="342900" progId="Equation.3">
                  <p:embed/>
                  <p:pic>
                    <p:nvPicPr>
                      <p:cNvPr id="717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672" y="3246686"/>
                        <a:ext cx="403225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Rectangle 7"/>
          <p:cNvSpPr>
            <a:spLocks noChangeArrowheads="1"/>
          </p:cNvSpPr>
          <p:nvPr/>
        </p:nvSpPr>
        <p:spPr bwMode="auto">
          <a:xfrm>
            <a:off x="1524001" y="30728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7175" name="Rectangle 9"/>
          <p:cNvSpPr>
            <a:spLocks noChangeArrowheads="1"/>
          </p:cNvSpPr>
          <p:nvPr/>
        </p:nvSpPr>
        <p:spPr bwMode="auto">
          <a:xfrm>
            <a:off x="1524001" y="30998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7176" name="Object 8"/>
          <p:cNvGraphicFramePr>
            <a:graphicFrameLocks noChangeAspect="1"/>
          </p:cNvGraphicFramePr>
          <p:nvPr>
            <p:extLst/>
          </p:nvPr>
        </p:nvGraphicFramePr>
        <p:xfrm>
          <a:off x="3143251" y="4365105"/>
          <a:ext cx="41052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Формула" r:id="rId6" imgW="2247900" imgH="342900" progId="Equation.3">
                  <p:embed/>
                </p:oleObj>
              </mc:Choice>
              <mc:Fallback>
                <p:oleObj name="Формула" r:id="rId6" imgW="2247900" imgH="342900" progId="Equation.3">
                  <p:embed/>
                  <p:pic>
                    <p:nvPicPr>
                      <p:cNvPr id="71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1" y="4365105"/>
                        <a:ext cx="410527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Группа 8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10" name="Прямоугольник 9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36500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/>
              <a:t>JPEG (Joint Photographic Expert Group)</a:t>
            </a:r>
            <a:endParaRPr lang="ru-RU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>
                <a:solidFill>
                  <a:srgbClr val="008000"/>
                </a:solidFill>
              </a:rPr>
              <a:t>Высокая эффективность</a:t>
            </a:r>
          </a:p>
          <a:p>
            <a:pPr eaLnBrk="1" hangingPunct="1"/>
            <a:r>
              <a:rPr lang="ru-RU" dirty="0">
                <a:solidFill>
                  <a:srgbClr val="008000"/>
                </a:solidFill>
              </a:rPr>
              <a:t>Широкая распространенность</a:t>
            </a:r>
          </a:p>
          <a:p>
            <a:pPr eaLnBrk="1" hangingPunct="1"/>
            <a:r>
              <a:rPr lang="ru-RU" dirty="0">
                <a:solidFill>
                  <a:srgbClr val="CC0000"/>
                </a:solidFill>
              </a:rPr>
              <a:t>Переменный выходной поток</a:t>
            </a:r>
          </a:p>
          <a:p>
            <a:pPr eaLnBrk="1" hangingPunct="1"/>
            <a:r>
              <a:rPr lang="ru-RU" dirty="0">
                <a:solidFill>
                  <a:srgbClr val="CC0000"/>
                </a:solidFill>
              </a:rPr>
              <a:t>Неустойчивость к сбоям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5" name="Прямоугольник 4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dirty="0"/>
              <a:t>SPIHT (Set Partitioning in Hierarchical zero-Tree)</a:t>
            </a:r>
            <a:r>
              <a:rPr lang="ru-RU" dirty="0"/>
              <a:t>, </a:t>
            </a:r>
            <a:r>
              <a:rPr lang="en-US" dirty="0"/>
              <a:t>JPEG2000</a:t>
            </a:r>
            <a:endParaRPr lang="ru-RU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>
                <a:solidFill>
                  <a:srgbClr val="008000"/>
                </a:solidFill>
              </a:rPr>
              <a:t>Наивысшая эффективность</a:t>
            </a:r>
          </a:p>
          <a:p>
            <a:pPr eaLnBrk="1" hangingPunct="1"/>
            <a:r>
              <a:rPr lang="ru-RU" dirty="0">
                <a:solidFill>
                  <a:srgbClr val="008000"/>
                </a:solidFill>
              </a:rPr>
              <a:t>Постоянство выходного потока</a:t>
            </a:r>
          </a:p>
          <a:p>
            <a:pPr eaLnBrk="1" hangingPunct="1"/>
            <a:r>
              <a:rPr lang="ru-RU" dirty="0">
                <a:solidFill>
                  <a:srgbClr val="008000"/>
                </a:solidFill>
              </a:rPr>
              <a:t>Относительная устойчивость к сбоям</a:t>
            </a:r>
          </a:p>
          <a:p>
            <a:pPr eaLnBrk="1" hangingPunct="1"/>
            <a:r>
              <a:rPr lang="ru-RU" dirty="0">
                <a:solidFill>
                  <a:srgbClr val="CC0000"/>
                </a:solidFill>
              </a:rPr>
              <a:t>Сложность аппаратной реализации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5" name="Прямоугольник 4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H.264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008000"/>
                </a:solidFill>
              </a:rPr>
              <a:t>Высокая эффективность</a:t>
            </a:r>
          </a:p>
          <a:p>
            <a:r>
              <a:rPr lang="ru-RU" dirty="0">
                <a:solidFill>
                  <a:srgbClr val="008000"/>
                </a:solidFill>
              </a:rPr>
              <a:t>Широкая распространенность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ru-RU" dirty="0">
                <a:solidFill>
                  <a:srgbClr val="008000"/>
                </a:solidFill>
              </a:rPr>
              <a:t>Сравнительная простота</a:t>
            </a:r>
          </a:p>
          <a:p>
            <a:r>
              <a:rPr lang="ru-RU" dirty="0">
                <a:solidFill>
                  <a:srgbClr val="CC0000"/>
                </a:solidFill>
              </a:rPr>
              <a:t>Переменный выходной поток</a:t>
            </a:r>
          </a:p>
          <a:p>
            <a:r>
              <a:rPr lang="ru-RU" dirty="0">
                <a:solidFill>
                  <a:srgbClr val="CC0000"/>
                </a:solidFill>
              </a:rPr>
              <a:t>Неустойчивость к сбоям</a:t>
            </a:r>
          </a:p>
          <a:p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873062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/>
              <a:t>Алгоритм ДИКМ</a:t>
            </a:r>
          </a:p>
        </p:txBody>
      </p:sp>
      <p:grpSp>
        <p:nvGrpSpPr>
          <p:cNvPr id="11267" name="Group 4"/>
          <p:cNvGrpSpPr>
            <a:grpSpLocks noChangeAspect="1"/>
          </p:cNvGrpSpPr>
          <p:nvPr/>
        </p:nvGrpSpPr>
        <p:grpSpPr bwMode="auto">
          <a:xfrm>
            <a:off x="3143250" y="2276475"/>
            <a:ext cx="5829300" cy="3543300"/>
            <a:chOff x="2421" y="10102"/>
            <a:chExt cx="9180" cy="5580"/>
          </a:xfrm>
        </p:grpSpPr>
        <p:sp>
          <p:nvSpPr>
            <p:cNvPr id="11268" name="AutoShape 5"/>
            <p:cNvSpPr>
              <a:spLocks noChangeAspect="1" noChangeArrowheads="1"/>
            </p:cNvSpPr>
            <p:nvPr/>
          </p:nvSpPr>
          <p:spPr bwMode="auto">
            <a:xfrm>
              <a:off x="2421" y="10102"/>
              <a:ext cx="9180" cy="5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69" name="Rectangle 6"/>
            <p:cNvSpPr>
              <a:spLocks noChangeArrowheads="1"/>
            </p:cNvSpPr>
            <p:nvPr/>
          </p:nvSpPr>
          <p:spPr bwMode="auto">
            <a:xfrm>
              <a:off x="6201" y="13522"/>
              <a:ext cx="540" cy="5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70" name="Rectangle 7"/>
            <p:cNvSpPr>
              <a:spLocks noChangeArrowheads="1"/>
            </p:cNvSpPr>
            <p:nvPr/>
          </p:nvSpPr>
          <p:spPr bwMode="auto">
            <a:xfrm>
              <a:off x="6201" y="12082"/>
              <a:ext cx="540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71" name="Rectangle 8"/>
            <p:cNvSpPr>
              <a:spLocks noChangeArrowheads="1"/>
            </p:cNvSpPr>
            <p:nvPr/>
          </p:nvSpPr>
          <p:spPr bwMode="auto">
            <a:xfrm>
              <a:off x="4761" y="12082"/>
              <a:ext cx="539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72" name="Rectangle 9"/>
            <p:cNvSpPr>
              <a:spLocks noChangeArrowheads="1"/>
            </p:cNvSpPr>
            <p:nvPr/>
          </p:nvSpPr>
          <p:spPr bwMode="auto">
            <a:xfrm>
              <a:off x="4761" y="13522"/>
              <a:ext cx="539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73" name="Rectangle 10"/>
            <p:cNvSpPr>
              <a:spLocks noChangeArrowheads="1"/>
            </p:cNvSpPr>
            <p:nvPr/>
          </p:nvSpPr>
          <p:spPr bwMode="auto">
            <a:xfrm>
              <a:off x="3321" y="12082"/>
              <a:ext cx="539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74" name="Rectangle 11"/>
            <p:cNvSpPr>
              <a:spLocks noChangeArrowheads="1"/>
            </p:cNvSpPr>
            <p:nvPr/>
          </p:nvSpPr>
          <p:spPr bwMode="auto">
            <a:xfrm>
              <a:off x="3321" y="13522"/>
              <a:ext cx="539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75" name="Rectangle 12"/>
            <p:cNvSpPr>
              <a:spLocks noChangeArrowheads="1"/>
            </p:cNvSpPr>
            <p:nvPr/>
          </p:nvSpPr>
          <p:spPr bwMode="auto">
            <a:xfrm>
              <a:off x="7641" y="12082"/>
              <a:ext cx="539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76" name="Rectangle 13"/>
            <p:cNvSpPr>
              <a:spLocks noChangeArrowheads="1"/>
            </p:cNvSpPr>
            <p:nvPr/>
          </p:nvSpPr>
          <p:spPr bwMode="auto">
            <a:xfrm>
              <a:off x="9082" y="12082"/>
              <a:ext cx="538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77" name="Rectangle 14"/>
            <p:cNvSpPr>
              <a:spLocks noChangeArrowheads="1"/>
            </p:cNvSpPr>
            <p:nvPr/>
          </p:nvSpPr>
          <p:spPr bwMode="auto">
            <a:xfrm>
              <a:off x="6201" y="10821"/>
              <a:ext cx="538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78" name="Rectangle 15"/>
            <p:cNvSpPr>
              <a:spLocks noChangeArrowheads="1"/>
            </p:cNvSpPr>
            <p:nvPr/>
          </p:nvSpPr>
          <p:spPr bwMode="auto">
            <a:xfrm>
              <a:off x="4762" y="10821"/>
              <a:ext cx="538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79" name="Rectangle 16"/>
            <p:cNvSpPr>
              <a:spLocks noChangeArrowheads="1"/>
            </p:cNvSpPr>
            <p:nvPr/>
          </p:nvSpPr>
          <p:spPr bwMode="auto">
            <a:xfrm>
              <a:off x="3321" y="10821"/>
              <a:ext cx="539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80" name="Rectangle 17"/>
            <p:cNvSpPr>
              <a:spLocks noChangeArrowheads="1"/>
            </p:cNvSpPr>
            <p:nvPr/>
          </p:nvSpPr>
          <p:spPr bwMode="auto">
            <a:xfrm>
              <a:off x="7641" y="10821"/>
              <a:ext cx="539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81" name="Rectangle 18"/>
            <p:cNvSpPr>
              <a:spLocks noChangeArrowheads="1"/>
            </p:cNvSpPr>
            <p:nvPr/>
          </p:nvSpPr>
          <p:spPr bwMode="auto">
            <a:xfrm>
              <a:off x="9083" y="10821"/>
              <a:ext cx="538" cy="5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282" name="Line 19"/>
            <p:cNvSpPr>
              <a:spLocks noChangeShapeType="1"/>
            </p:cNvSpPr>
            <p:nvPr/>
          </p:nvSpPr>
          <p:spPr bwMode="auto">
            <a:xfrm>
              <a:off x="5301" y="12622"/>
              <a:ext cx="90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83" name="Line 20"/>
            <p:cNvSpPr>
              <a:spLocks noChangeShapeType="1"/>
            </p:cNvSpPr>
            <p:nvPr/>
          </p:nvSpPr>
          <p:spPr bwMode="auto">
            <a:xfrm>
              <a:off x="6381" y="12622"/>
              <a:ext cx="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84" name="Line 21"/>
            <p:cNvSpPr>
              <a:spLocks noChangeShapeType="1"/>
            </p:cNvSpPr>
            <p:nvPr/>
          </p:nvSpPr>
          <p:spPr bwMode="auto">
            <a:xfrm>
              <a:off x="5301" y="13702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85" name="Text Box 22"/>
            <p:cNvSpPr txBox="1">
              <a:spLocks noChangeArrowheads="1"/>
            </p:cNvSpPr>
            <p:nvPr/>
          </p:nvSpPr>
          <p:spPr bwMode="auto">
            <a:xfrm>
              <a:off x="5301" y="13702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ru-RU" sz="1200"/>
                <a:t>450</a:t>
              </a:r>
              <a:endParaRPr lang="ru-RU"/>
            </a:p>
          </p:txBody>
        </p:sp>
        <p:sp>
          <p:nvSpPr>
            <p:cNvPr id="11286" name="Text Box 23"/>
            <p:cNvSpPr txBox="1">
              <a:spLocks noChangeArrowheads="1"/>
            </p:cNvSpPr>
            <p:nvPr/>
          </p:nvSpPr>
          <p:spPr bwMode="auto">
            <a:xfrm>
              <a:off x="6381" y="12803"/>
              <a:ext cx="721" cy="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ru-RU" sz="1200"/>
                <a:t>450</a:t>
              </a:r>
              <a:endParaRPr lang="ru-RU"/>
            </a:p>
          </p:txBody>
        </p:sp>
        <p:sp>
          <p:nvSpPr>
            <p:cNvPr id="11287" name="Text Box 24"/>
            <p:cNvSpPr txBox="1">
              <a:spLocks noChangeArrowheads="1"/>
            </p:cNvSpPr>
            <p:nvPr/>
          </p:nvSpPr>
          <p:spPr bwMode="auto">
            <a:xfrm>
              <a:off x="4941" y="12803"/>
              <a:ext cx="720" cy="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ru-RU" sz="1200"/>
                <a:t>100</a:t>
              </a:r>
              <a:endParaRPr lang="ru-RU"/>
            </a:p>
          </p:txBody>
        </p:sp>
        <p:sp>
          <p:nvSpPr>
            <p:cNvPr id="11288" name="AutoShape 25"/>
            <p:cNvSpPr>
              <a:spLocks noChangeArrowheads="1"/>
            </p:cNvSpPr>
            <p:nvPr/>
          </p:nvSpPr>
          <p:spPr bwMode="auto">
            <a:xfrm>
              <a:off x="6921" y="14422"/>
              <a:ext cx="1800" cy="720"/>
            </a:xfrm>
            <a:prstGeom prst="wedgeRectCallout">
              <a:avLst>
                <a:gd name="adj1" fmla="val -69944"/>
                <a:gd name="adj2" fmla="val -12444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1200"/>
                <a:t>Кодируемый пиксел</a:t>
              </a:r>
              <a:endParaRPr lang="ru-RU"/>
            </a:p>
          </p:txBody>
        </p:sp>
        <p:sp>
          <p:nvSpPr>
            <p:cNvPr id="11289" name="AutoShape 26"/>
            <p:cNvSpPr>
              <a:spLocks noChangeArrowheads="1"/>
            </p:cNvSpPr>
            <p:nvPr/>
          </p:nvSpPr>
          <p:spPr bwMode="auto">
            <a:xfrm>
              <a:off x="8181" y="13342"/>
              <a:ext cx="2340" cy="720"/>
            </a:xfrm>
            <a:prstGeom prst="wedgeRectCallout">
              <a:avLst>
                <a:gd name="adj1" fmla="val -116625"/>
                <a:gd name="adj2" fmla="val -168889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1200"/>
                <a:t>Используется для предсказания</a:t>
              </a:r>
              <a:endParaRPr lang="ru-RU"/>
            </a:p>
          </p:txBody>
        </p:sp>
        <p:sp>
          <p:nvSpPr>
            <p:cNvPr id="11290" name="AutoShape 27"/>
            <p:cNvSpPr>
              <a:spLocks noChangeArrowheads="1"/>
            </p:cNvSpPr>
            <p:nvPr/>
          </p:nvSpPr>
          <p:spPr bwMode="auto">
            <a:xfrm>
              <a:off x="4041" y="14782"/>
              <a:ext cx="1800" cy="720"/>
            </a:xfrm>
            <a:prstGeom prst="wedgeRectCallout">
              <a:avLst>
                <a:gd name="adj1" fmla="val 38944"/>
                <a:gd name="adj2" fmla="val -14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1200"/>
                <a:t>"Вес" пиксела</a:t>
              </a:r>
              <a:endParaRPr lang="ru-RU"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28" name="Прямоугольник 27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Неравномерное квантование</a:t>
            </a:r>
            <a:r>
              <a:rPr lang="en-US" dirty="0"/>
              <a:t> (</a:t>
            </a:r>
            <a:r>
              <a:rPr lang="ru-RU" dirty="0"/>
              <a:t>пример для 3 бит/пиксель</a:t>
            </a:r>
            <a:r>
              <a:rPr lang="en-US" dirty="0"/>
              <a:t>)</a:t>
            </a:r>
            <a:endParaRPr lang="ru-RU" dirty="0"/>
          </a:p>
        </p:txBody>
      </p:sp>
      <p:graphicFrame>
        <p:nvGraphicFramePr>
          <p:cNvPr id="15414" name="Group 54"/>
          <p:cNvGraphicFramePr>
            <a:graphicFrameLocks noGrp="1"/>
          </p:cNvGraphicFramePr>
          <p:nvPr>
            <p:ph idx="1"/>
            <p:extLst/>
          </p:nvPr>
        </p:nvGraphicFramePr>
        <p:xfrm>
          <a:off x="1893578" y="1742177"/>
          <a:ext cx="7982843" cy="4711164"/>
        </p:xfrm>
        <a:graphic>
          <a:graphicData uri="http://schemas.openxmlformats.org/drawingml/2006/table">
            <a:tbl>
              <a:tblPr/>
              <a:tblGrid>
                <a:gridCol w="3196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3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Входные значения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Код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Выходное значение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0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inf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- -16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000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-20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0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-7 - -15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001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-10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0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-2 - -6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010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-3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0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-1 - 0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011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0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1 - 3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0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4 - 7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0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8 - 16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0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17 - inf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111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Группа 3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5" name="Прямоугольник 4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41" name="Group 33"/>
          <p:cNvGraphicFramePr>
            <a:graphicFrameLocks noGrp="1"/>
          </p:cNvGraphicFramePr>
          <p:nvPr>
            <p:ph/>
            <p:extLst/>
          </p:nvPr>
        </p:nvGraphicFramePr>
        <p:xfrm>
          <a:off x="1959729" y="2106068"/>
          <a:ext cx="7804150" cy="4059237"/>
        </p:xfrm>
        <a:graphic>
          <a:graphicData uri="http://schemas.openxmlformats.org/drawingml/2006/table">
            <a:tbl>
              <a:tblPr/>
              <a:tblGrid>
                <a:gridCol w="1951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1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1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0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Код/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Шкала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Около 0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Средний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Крайний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Грубая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(х4)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Средняя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Грубая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Грубая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5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Средняя (х2)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Тонкая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Средняя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Грубая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1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Тонкая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Тонкая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Тонкая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Средняя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74964" y="214314"/>
            <a:ext cx="7793037" cy="1462087"/>
          </a:xfrm>
        </p:spPr>
        <p:txBody>
          <a:bodyPr/>
          <a:lstStyle/>
          <a:p>
            <a:pPr eaLnBrk="1" hangingPunct="1"/>
            <a:r>
              <a:rPr lang="ru-RU"/>
              <a:t>«Перекидная шкала»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5" name="Прямоугольник 4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ru-RU"/>
              <a:t>Пример изображения</a:t>
            </a:r>
            <a:br>
              <a:rPr lang="ru-RU"/>
            </a:br>
            <a:r>
              <a:rPr lang="ru-RU"/>
              <a:t>(1 бит/пиксел)</a:t>
            </a:r>
          </a:p>
        </p:txBody>
      </p:sp>
      <p:pic>
        <p:nvPicPr>
          <p:cNvPr id="14339" name="Picture 6" descr="aero3_FUL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09" y="1600201"/>
            <a:ext cx="3407783" cy="4525963"/>
          </a:xfrm>
        </p:spPr>
      </p:pic>
      <p:pic>
        <p:nvPicPr>
          <p:cNvPr id="14340" name="Picture 7" descr="aero3_DIKM_FUL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9" y="1600201"/>
            <a:ext cx="3407783" cy="4525963"/>
          </a:xfrm>
        </p:spPr>
      </p:pic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/>
              <a:t>Алгоритм ИСИ</a:t>
            </a:r>
          </a:p>
        </p:txBody>
      </p:sp>
      <p:sp>
        <p:nvSpPr>
          <p:cNvPr id="15363" name="Rectangle 31"/>
          <p:cNvSpPr>
            <a:spLocks noChangeArrowheads="1"/>
          </p:cNvSpPr>
          <p:nvPr/>
        </p:nvSpPr>
        <p:spPr bwMode="auto">
          <a:xfrm>
            <a:off x="1524001" y="486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15364" name="Rectangle 32"/>
          <p:cNvSpPr>
            <a:spLocks noChangeArrowheads="1"/>
          </p:cNvSpPr>
          <p:nvPr/>
        </p:nvSpPr>
        <p:spPr bwMode="auto">
          <a:xfrm>
            <a:off x="6096000" y="233363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22081" name="Group 577"/>
          <p:cNvGraphicFramePr>
            <a:graphicFrameLocks noGrp="1"/>
          </p:cNvGraphicFramePr>
          <p:nvPr/>
        </p:nvGraphicFramePr>
        <p:xfrm>
          <a:off x="3863976" y="1989139"/>
          <a:ext cx="4608513" cy="4664079"/>
        </p:xfrm>
        <a:graphic>
          <a:graphicData uri="http://schemas.openxmlformats.org/drawingml/2006/table">
            <a:tbl>
              <a:tblPr/>
              <a:tblGrid>
                <a:gridCol w="5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27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27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82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467" name="Text Box 30"/>
          <p:cNvSpPr txBox="1">
            <a:spLocks noChangeArrowheads="1"/>
          </p:cNvSpPr>
          <p:nvPr/>
        </p:nvSpPr>
        <p:spPr bwMode="auto">
          <a:xfrm>
            <a:off x="1524001" y="4891089"/>
            <a:ext cx="2144713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ru-RU"/>
          </a:p>
        </p:txBody>
      </p:sp>
      <p:grpSp>
        <p:nvGrpSpPr>
          <p:cNvPr id="7" name="Группа 6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8" name="Прямоугольник 7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/>
              <a:t>Алгоритм ИСИ</a:t>
            </a:r>
          </a:p>
        </p:txBody>
      </p:sp>
      <p:grpSp>
        <p:nvGrpSpPr>
          <p:cNvPr id="16387" name="Group 4"/>
          <p:cNvGrpSpPr>
            <a:grpSpLocks/>
          </p:cNvGrpSpPr>
          <p:nvPr/>
        </p:nvGrpSpPr>
        <p:grpSpPr bwMode="auto">
          <a:xfrm>
            <a:off x="4872038" y="1989139"/>
            <a:ext cx="2324100" cy="4505325"/>
            <a:chOff x="4980" y="1455"/>
            <a:chExt cx="3661" cy="7095"/>
          </a:xfrm>
        </p:grpSpPr>
        <p:grpSp>
          <p:nvGrpSpPr>
            <p:cNvPr id="16388" name="Group 5"/>
            <p:cNvGrpSpPr>
              <a:grpSpLocks/>
            </p:cNvGrpSpPr>
            <p:nvPr/>
          </p:nvGrpSpPr>
          <p:grpSpPr bwMode="auto">
            <a:xfrm>
              <a:off x="4980" y="1875"/>
              <a:ext cx="3286" cy="6287"/>
              <a:chOff x="4980" y="1875"/>
              <a:chExt cx="3286" cy="6287"/>
            </a:xfrm>
          </p:grpSpPr>
          <p:sp>
            <p:nvSpPr>
              <p:cNvPr id="16394" name="Text Box 6"/>
              <p:cNvSpPr txBox="1">
                <a:spLocks noChangeArrowheads="1"/>
              </p:cNvSpPr>
              <p:nvPr/>
            </p:nvSpPr>
            <p:spPr bwMode="auto">
              <a:xfrm>
                <a:off x="4995" y="1875"/>
                <a:ext cx="3210" cy="8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eaLnBrk="1" hangingPunct="1"/>
                <a:r>
                  <a:rPr lang="ru-RU" sz="1200"/>
                  <a:t>Предсказание</a:t>
                </a:r>
                <a:endParaRPr lang="ru-RU"/>
              </a:p>
            </p:txBody>
          </p:sp>
          <p:sp>
            <p:nvSpPr>
              <p:cNvPr id="16395" name="Text Box 7"/>
              <p:cNvSpPr txBox="1">
                <a:spLocks noChangeArrowheads="1"/>
              </p:cNvSpPr>
              <p:nvPr/>
            </p:nvSpPr>
            <p:spPr bwMode="auto">
              <a:xfrm>
                <a:off x="4980" y="3195"/>
                <a:ext cx="3257" cy="114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eaLnBrk="1" hangingPunct="1"/>
                <a:r>
                  <a:rPr lang="ru-RU" sz="1200"/>
                  <a:t>Вычисление разностного сигнала</a:t>
                </a:r>
                <a:endParaRPr lang="ru-RU"/>
              </a:p>
            </p:txBody>
          </p:sp>
          <p:sp>
            <p:nvSpPr>
              <p:cNvPr id="16396" name="Text Box 8"/>
              <p:cNvSpPr txBox="1">
                <a:spLocks noChangeArrowheads="1"/>
              </p:cNvSpPr>
              <p:nvPr/>
            </p:nvSpPr>
            <p:spPr bwMode="auto">
              <a:xfrm>
                <a:off x="5010" y="4830"/>
                <a:ext cx="3256" cy="114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eaLnBrk="1" hangingPunct="1"/>
                <a:r>
                  <a:rPr lang="ru-RU" sz="1200"/>
                  <a:t>Квантование разностного сигнала</a:t>
                </a:r>
                <a:endParaRPr lang="ru-RU"/>
              </a:p>
            </p:txBody>
          </p:sp>
          <p:sp>
            <p:nvSpPr>
              <p:cNvPr id="16397" name="Text Box 9"/>
              <p:cNvSpPr txBox="1">
                <a:spLocks noChangeArrowheads="1"/>
              </p:cNvSpPr>
              <p:nvPr/>
            </p:nvSpPr>
            <p:spPr bwMode="auto">
              <a:xfrm>
                <a:off x="5009" y="6466"/>
                <a:ext cx="3256" cy="60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ru-RU" sz="1100" dirty="0"/>
                  <a:t>Кодирование по Хаффману</a:t>
                </a:r>
                <a:endParaRPr lang="ru-RU" sz="1600" dirty="0"/>
              </a:p>
            </p:txBody>
          </p:sp>
          <p:sp>
            <p:nvSpPr>
              <p:cNvPr id="16398" name="Text Box 10"/>
              <p:cNvSpPr txBox="1">
                <a:spLocks noChangeArrowheads="1"/>
              </p:cNvSpPr>
              <p:nvPr/>
            </p:nvSpPr>
            <p:spPr bwMode="auto">
              <a:xfrm>
                <a:off x="5009" y="7561"/>
                <a:ext cx="3256" cy="6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eaLnBrk="1" hangingPunct="1"/>
                <a:r>
                  <a:rPr lang="ru-RU" sz="1200"/>
                  <a:t>Восстановление сигнала</a:t>
                </a:r>
                <a:endParaRPr lang="ru-RU"/>
              </a:p>
            </p:txBody>
          </p:sp>
          <p:sp>
            <p:nvSpPr>
              <p:cNvPr id="16399" name="Line 11"/>
              <p:cNvSpPr>
                <a:spLocks noChangeShapeType="1"/>
              </p:cNvSpPr>
              <p:nvPr/>
            </p:nvSpPr>
            <p:spPr bwMode="auto">
              <a:xfrm>
                <a:off x="6599" y="2715"/>
                <a:ext cx="1" cy="4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400" name="Line 12"/>
              <p:cNvSpPr>
                <a:spLocks noChangeShapeType="1"/>
              </p:cNvSpPr>
              <p:nvPr/>
            </p:nvSpPr>
            <p:spPr bwMode="auto">
              <a:xfrm>
                <a:off x="6590" y="4345"/>
                <a:ext cx="2" cy="4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401" name="Line 13"/>
              <p:cNvSpPr>
                <a:spLocks noChangeShapeType="1"/>
              </p:cNvSpPr>
              <p:nvPr/>
            </p:nvSpPr>
            <p:spPr bwMode="auto">
              <a:xfrm>
                <a:off x="6590" y="5980"/>
                <a:ext cx="2" cy="4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402" name="Line 14"/>
              <p:cNvSpPr>
                <a:spLocks noChangeShapeType="1"/>
              </p:cNvSpPr>
              <p:nvPr/>
            </p:nvSpPr>
            <p:spPr bwMode="auto">
              <a:xfrm>
                <a:off x="6590" y="7075"/>
                <a:ext cx="2" cy="4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6389" name="Line 15"/>
            <p:cNvSpPr>
              <a:spLocks noChangeShapeType="1"/>
            </p:cNvSpPr>
            <p:nvPr/>
          </p:nvSpPr>
          <p:spPr bwMode="auto">
            <a:xfrm>
              <a:off x="6570" y="8160"/>
              <a:ext cx="0" cy="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390" name="Line 16"/>
            <p:cNvSpPr>
              <a:spLocks noChangeShapeType="1"/>
            </p:cNvSpPr>
            <p:nvPr/>
          </p:nvSpPr>
          <p:spPr bwMode="auto">
            <a:xfrm>
              <a:off x="6570" y="8295"/>
              <a:ext cx="207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391" name="Line 17"/>
            <p:cNvSpPr>
              <a:spLocks noChangeShapeType="1"/>
            </p:cNvSpPr>
            <p:nvPr/>
          </p:nvSpPr>
          <p:spPr bwMode="auto">
            <a:xfrm flipV="1">
              <a:off x="8640" y="2355"/>
              <a:ext cx="1" cy="59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392" name="Line 18"/>
            <p:cNvSpPr>
              <a:spLocks noChangeShapeType="1"/>
            </p:cNvSpPr>
            <p:nvPr/>
          </p:nvSpPr>
          <p:spPr bwMode="auto">
            <a:xfrm flipH="1">
              <a:off x="8205" y="2355"/>
              <a:ext cx="43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393" name="Line 19"/>
            <p:cNvSpPr>
              <a:spLocks noChangeShapeType="1"/>
            </p:cNvSpPr>
            <p:nvPr/>
          </p:nvSpPr>
          <p:spPr bwMode="auto">
            <a:xfrm>
              <a:off x="6570" y="1455"/>
              <a:ext cx="0" cy="4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20" name="Прямоугольник 19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ru-RU"/>
              <a:t>Пример изображения</a:t>
            </a:r>
            <a:br>
              <a:rPr lang="ru-RU"/>
            </a:br>
            <a:r>
              <a:rPr lang="ru-RU"/>
              <a:t>(1 бит/пиксел)</a:t>
            </a:r>
          </a:p>
        </p:txBody>
      </p:sp>
      <p:pic>
        <p:nvPicPr>
          <p:cNvPr id="17411" name="Picture 6" descr="aero3_FUL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09" y="1600201"/>
            <a:ext cx="3407783" cy="4525963"/>
          </a:xfrm>
        </p:spPr>
      </p:pic>
      <p:pic>
        <p:nvPicPr>
          <p:cNvPr id="17412" name="Picture 7" descr="aero3_ISI_FUL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9" y="1600201"/>
            <a:ext cx="3407783" cy="4525963"/>
          </a:xfrm>
        </p:spPr>
      </p:pic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Условия ортогональности</a:t>
            </a:r>
          </a:p>
        </p:txBody>
      </p:sp>
      <p:sp>
        <p:nvSpPr>
          <p:cNvPr id="8195" name="Rectangle 5"/>
          <p:cNvSpPr>
            <a:spLocks noChangeArrowheads="1"/>
          </p:cNvSpPr>
          <p:nvPr/>
        </p:nvSpPr>
        <p:spPr bwMode="auto">
          <a:xfrm>
            <a:off x="1524001" y="30728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3143251" y="2347913"/>
          <a:ext cx="540067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Формула" r:id="rId4" imgW="2921000" imgH="342900" progId="Equation.3">
                  <p:embed/>
                </p:oleObj>
              </mc:Choice>
              <mc:Fallback>
                <p:oleObj name="Формула" r:id="rId4" imgW="2921000" imgH="342900" progId="Equation.3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1" y="2347913"/>
                        <a:ext cx="5400675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7"/>
          <p:cNvSpPr>
            <a:spLocks noChangeArrowheads="1"/>
          </p:cNvSpPr>
          <p:nvPr/>
        </p:nvSpPr>
        <p:spPr bwMode="auto">
          <a:xfrm>
            <a:off x="1524001" y="30728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3071813" y="3219450"/>
          <a:ext cx="547211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Формула" r:id="rId6" imgW="2921000" imgH="342900" progId="Equation.3">
                  <p:embed/>
                </p:oleObj>
              </mc:Choice>
              <mc:Fallback>
                <p:oleObj name="Формула" r:id="rId6" imgW="2921000" imgH="342900" progId="Equation.3">
                  <p:embed/>
                  <p:pic>
                    <p:nvPicPr>
                      <p:cNvPr id="81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3219450"/>
                        <a:ext cx="5472112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Rectangle 9"/>
          <p:cNvSpPr>
            <a:spLocks noChangeArrowheads="1"/>
          </p:cNvSpPr>
          <p:nvPr/>
        </p:nvSpPr>
        <p:spPr bwMode="auto">
          <a:xfrm>
            <a:off x="1524001" y="30728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3071813" y="4083050"/>
          <a:ext cx="547211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Формула" r:id="rId8" imgW="2921000" imgH="342900" progId="Equation.3">
                  <p:embed/>
                </p:oleObj>
              </mc:Choice>
              <mc:Fallback>
                <p:oleObj name="Формула" r:id="rId8" imgW="2921000" imgH="342900" progId="Equation.3">
                  <p:embed/>
                  <p:pic>
                    <p:nvPicPr>
                      <p:cNvPr id="820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4083050"/>
                        <a:ext cx="5472112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Rectangle 11"/>
          <p:cNvSpPr>
            <a:spLocks noChangeArrowheads="1"/>
          </p:cNvSpPr>
          <p:nvPr/>
        </p:nvSpPr>
        <p:spPr bwMode="auto">
          <a:xfrm>
            <a:off x="1524001" y="30728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8202" name="Object 10"/>
          <p:cNvGraphicFramePr>
            <a:graphicFrameLocks noChangeAspect="1"/>
          </p:cNvGraphicFramePr>
          <p:nvPr/>
        </p:nvGraphicFramePr>
        <p:xfrm>
          <a:off x="3071813" y="5018089"/>
          <a:ext cx="5472112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Формула" r:id="rId10" imgW="2921000" imgH="342900" progId="Equation.3">
                  <p:embed/>
                </p:oleObj>
              </mc:Choice>
              <mc:Fallback>
                <p:oleObj name="Формула" r:id="rId10" imgW="2921000" imgH="342900" progId="Equation.3">
                  <p:embed/>
                  <p:pic>
                    <p:nvPicPr>
                      <p:cNvPr id="820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018089"/>
                        <a:ext cx="5472112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Группа 10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12" name="Прямоугольник 11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93638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/>
              <a:t>Алгоритм </a:t>
            </a:r>
            <a:r>
              <a:rPr lang="en-US"/>
              <a:t>JPEG</a:t>
            </a:r>
            <a:endParaRPr lang="ru-RU"/>
          </a:p>
        </p:txBody>
      </p:sp>
      <p:sp>
        <p:nvSpPr>
          <p:cNvPr id="18435" name="Rectangle 1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Переход в пространство </a:t>
            </a:r>
            <a:r>
              <a:rPr lang="en-US"/>
              <a:t>YCrCb</a:t>
            </a:r>
          </a:p>
          <a:p>
            <a:pPr eaLnBrk="1" hangingPunct="1"/>
            <a:r>
              <a:rPr lang="ru-RU"/>
              <a:t>Прореживание цветоразностных каналов в 2-4 раза</a:t>
            </a:r>
          </a:p>
          <a:p>
            <a:pPr eaLnBrk="1" hangingPunct="1"/>
            <a:r>
              <a:rPr lang="ru-RU"/>
              <a:t>Разбиение на блоки размером 8х8</a:t>
            </a:r>
          </a:p>
          <a:p>
            <a:pPr eaLnBrk="1" hangingPunct="1"/>
            <a:r>
              <a:rPr lang="ru-RU"/>
              <a:t>ДКП</a:t>
            </a:r>
          </a:p>
          <a:p>
            <a:pPr eaLnBrk="1" hangingPunct="1"/>
            <a:r>
              <a:rPr lang="ru-RU"/>
              <a:t>Деление на матрицу квантования и округление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5" name="Прямоугольник 4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/>
              <a:t>Примеры матриц квантования</a:t>
            </a:r>
          </a:p>
        </p:txBody>
      </p:sp>
      <p:graphicFrame>
        <p:nvGraphicFramePr>
          <p:cNvPr id="26799" name="Group 175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981200" y="1600200"/>
          <a:ext cx="4038600" cy="4145168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7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96926" marR="96926"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96926" marR="96926"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96926" marR="9692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6824" name="Group 200"/>
          <p:cNvGraphicFramePr>
            <a:graphicFrameLocks noGrp="1"/>
          </p:cNvGraphicFramePr>
          <p:nvPr>
            <p:ph sz="half" idx="2"/>
          </p:nvPr>
        </p:nvGraphicFramePr>
        <p:xfrm>
          <a:off x="6172200" y="1600200"/>
          <a:ext cx="4038600" cy="411480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96926" marR="969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9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96926" marR="969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9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96926" marR="969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marL="96926" marR="969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9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9</a:t>
                      </a:r>
                    </a:p>
                  </a:txBody>
                  <a:tcPr marL="96926" marR="969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</a:t>
                      </a:r>
                    </a:p>
                  </a:txBody>
                  <a:tcPr marL="96926" marR="969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L="96926" marR="969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</a:t>
                      </a:r>
                    </a:p>
                  </a:txBody>
                  <a:tcPr marL="96926" marR="969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90</a:t>
                      </a:r>
                    </a:p>
                  </a:txBody>
                  <a:tcPr marL="96926" marR="969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/>
              <a:t>Зигзаг-сканирование</a:t>
            </a:r>
          </a:p>
        </p:txBody>
      </p:sp>
      <p:grpSp>
        <p:nvGrpSpPr>
          <p:cNvPr id="20483" name="Group 4"/>
          <p:cNvGrpSpPr>
            <a:grpSpLocks noChangeAspect="1"/>
          </p:cNvGrpSpPr>
          <p:nvPr/>
        </p:nvGrpSpPr>
        <p:grpSpPr bwMode="auto">
          <a:xfrm>
            <a:off x="4583113" y="2420938"/>
            <a:ext cx="3028950" cy="2990850"/>
            <a:chOff x="2391" y="4170"/>
            <a:chExt cx="4770" cy="4710"/>
          </a:xfrm>
        </p:grpSpPr>
        <p:sp>
          <p:nvSpPr>
            <p:cNvPr id="20484" name="AutoShape 5"/>
            <p:cNvSpPr>
              <a:spLocks noChangeAspect="1" noChangeArrowheads="1"/>
            </p:cNvSpPr>
            <p:nvPr/>
          </p:nvSpPr>
          <p:spPr bwMode="auto">
            <a:xfrm>
              <a:off x="2391" y="4170"/>
              <a:ext cx="4770" cy="4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485" name="Group 6"/>
            <p:cNvGrpSpPr>
              <a:grpSpLocks/>
            </p:cNvGrpSpPr>
            <p:nvPr/>
          </p:nvGrpSpPr>
          <p:grpSpPr bwMode="auto">
            <a:xfrm>
              <a:off x="2599" y="4349"/>
              <a:ext cx="4316" cy="4313"/>
              <a:chOff x="2599" y="4349"/>
              <a:chExt cx="4316" cy="4313"/>
            </a:xfrm>
          </p:grpSpPr>
          <p:sp>
            <p:nvSpPr>
              <p:cNvPr id="20486" name="Rectangle 7"/>
              <p:cNvSpPr>
                <a:spLocks noChangeArrowheads="1"/>
              </p:cNvSpPr>
              <p:nvPr/>
            </p:nvSpPr>
            <p:spPr bwMode="auto">
              <a:xfrm>
                <a:off x="2601" y="4350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87" name="Rectangle 8"/>
              <p:cNvSpPr>
                <a:spLocks noChangeArrowheads="1"/>
              </p:cNvSpPr>
              <p:nvPr/>
            </p:nvSpPr>
            <p:spPr bwMode="auto">
              <a:xfrm>
                <a:off x="3141" y="4350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88" name="Rectangle 9"/>
              <p:cNvSpPr>
                <a:spLocks noChangeArrowheads="1"/>
              </p:cNvSpPr>
              <p:nvPr/>
            </p:nvSpPr>
            <p:spPr bwMode="auto">
              <a:xfrm>
                <a:off x="2602" y="4889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89" name="Rectangle 10"/>
              <p:cNvSpPr>
                <a:spLocks noChangeArrowheads="1"/>
              </p:cNvSpPr>
              <p:nvPr/>
            </p:nvSpPr>
            <p:spPr bwMode="auto">
              <a:xfrm>
                <a:off x="3140" y="4889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90" name="Rectangle 11"/>
              <p:cNvSpPr>
                <a:spLocks noChangeArrowheads="1"/>
              </p:cNvSpPr>
              <p:nvPr/>
            </p:nvSpPr>
            <p:spPr bwMode="auto">
              <a:xfrm>
                <a:off x="3680" y="4350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91" name="Rectangle 12"/>
              <p:cNvSpPr>
                <a:spLocks noChangeArrowheads="1"/>
              </p:cNvSpPr>
              <p:nvPr/>
            </p:nvSpPr>
            <p:spPr bwMode="auto">
              <a:xfrm>
                <a:off x="4220" y="4350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92" name="Rectangle 13"/>
              <p:cNvSpPr>
                <a:spLocks noChangeArrowheads="1"/>
              </p:cNvSpPr>
              <p:nvPr/>
            </p:nvSpPr>
            <p:spPr bwMode="auto">
              <a:xfrm>
                <a:off x="3681" y="4889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93" name="Rectangle 14"/>
              <p:cNvSpPr>
                <a:spLocks noChangeArrowheads="1"/>
              </p:cNvSpPr>
              <p:nvPr/>
            </p:nvSpPr>
            <p:spPr bwMode="auto">
              <a:xfrm>
                <a:off x="4219" y="4889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94" name="Rectangle 15"/>
              <p:cNvSpPr>
                <a:spLocks noChangeArrowheads="1"/>
              </p:cNvSpPr>
              <p:nvPr/>
            </p:nvSpPr>
            <p:spPr bwMode="auto">
              <a:xfrm>
                <a:off x="2603" y="5428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95" name="Rectangle 16"/>
              <p:cNvSpPr>
                <a:spLocks noChangeArrowheads="1"/>
              </p:cNvSpPr>
              <p:nvPr/>
            </p:nvSpPr>
            <p:spPr bwMode="auto">
              <a:xfrm>
                <a:off x="3143" y="5428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96" name="Rectangle 17"/>
              <p:cNvSpPr>
                <a:spLocks noChangeArrowheads="1"/>
              </p:cNvSpPr>
              <p:nvPr/>
            </p:nvSpPr>
            <p:spPr bwMode="auto">
              <a:xfrm>
                <a:off x="2604" y="5967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97" name="Rectangle 18"/>
              <p:cNvSpPr>
                <a:spLocks noChangeArrowheads="1"/>
              </p:cNvSpPr>
              <p:nvPr/>
            </p:nvSpPr>
            <p:spPr bwMode="auto">
              <a:xfrm>
                <a:off x="3142" y="5967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98" name="Rectangle 19"/>
              <p:cNvSpPr>
                <a:spLocks noChangeArrowheads="1"/>
              </p:cNvSpPr>
              <p:nvPr/>
            </p:nvSpPr>
            <p:spPr bwMode="auto">
              <a:xfrm>
                <a:off x="3679" y="5427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99" name="Rectangle 20"/>
              <p:cNvSpPr>
                <a:spLocks noChangeArrowheads="1"/>
              </p:cNvSpPr>
              <p:nvPr/>
            </p:nvSpPr>
            <p:spPr bwMode="auto">
              <a:xfrm>
                <a:off x="4219" y="5427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00" name="Rectangle 21"/>
              <p:cNvSpPr>
                <a:spLocks noChangeArrowheads="1"/>
              </p:cNvSpPr>
              <p:nvPr/>
            </p:nvSpPr>
            <p:spPr bwMode="auto">
              <a:xfrm>
                <a:off x="3680" y="5966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01" name="Rectangle 22"/>
              <p:cNvSpPr>
                <a:spLocks noChangeArrowheads="1"/>
              </p:cNvSpPr>
              <p:nvPr/>
            </p:nvSpPr>
            <p:spPr bwMode="auto">
              <a:xfrm>
                <a:off x="4218" y="5966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02" name="Rectangle 23"/>
              <p:cNvSpPr>
                <a:spLocks noChangeArrowheads="1"/>
              </p:cNvSpPr>
              <p:nvPr/>
            </p:nvSpPr>
            <p:spPr bwMode="auto">
              <a:xfrm>
                <a:off x="4757" y="4349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03" name="Rectangle 24"/>
              <p:cNvSpPr>
                <a:spLocks noChangeArrowheads="1"/>
              </p:cNvSpPr>
              <p:nvPr/>
            </p:nvSpPr>
            <p:spPr bwMode="auto">
              <a:xfrm>
                <a:off x="5297" y="4349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04" name="Rectangle 25"/>
              <p:cNvSpPr>
                <a:spLocks noChangeArrowheads="1"/>
              </p:cNvSpPr>
              <p:nvPr/>
            </p:nvSpPr>
            <p:spPr bwMode="auto">
              <a:xfrm>
                <a:off x="4758" y="4888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05" name="Rectangle 26"/>
              <p:cNvSpPr>
                <a:spLocks noChangeArrowheads="1"/>
              </p:cNvSpPr>
              <p:nvPr/>
            </p:nvSpPr>
            <p:spPr bwMode="auto">
              <a:xfrm>
                <a:off x="5296" y="4888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06" name="Rectangle 27"/>
              <p:cNvSpPr>
                <a:spLocks noChangeArrowheads="1"/>
              </p:cNvSpPr>
              <p:nvPr/>
            </p:nvSpPr>
            <p:spPr bwMode="auto">
              <a:xfrm>
                <a:off x="5836" y="4349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07" name="Rectangle 28"/>
              <p:cNvSpPr>
                <a:spLocks noChangeArrowheads="1"/>
              </p:cNvSpPr>
              <p:nvPr/>
            </p:nvSpPr>
            <p:spPr bwMode="auto">
              <a:xfrm>
                <a:off x="6376" y="4349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08" name="Rectangle 29"/>
              <p:cNvSpPr>
                <a:spLocks noChangeArrowheads="1"/>
              </p:cNvSpPr>
              <p:nvPr/>
            </p:nvSpPr>
            <p:spPr bwMode="auto">
              <a:xfrm>
                <a:off x="5837" y="4888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09" name="Rectangle 30"/>
              <p:cNvSpPr>
                <a:spLocks noChangeArrowheads="1"/>
              </p:cNvSpPr>
              <p:nvPr/>
            </p:nvSpPr>
            <p:spPr bwMode="auto">
              <a:xfrm>
                <a:off x="6375" y="4888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10" name="Rectangle 31"/>
              <p:cNvSpPr>
                <a:spLocks noChangeArrowheads="1"/>
              </p:cNvSpPr>
              <p:nvPr/>
            </p:nvSpPr>
            <p:spPr bwMode="auto">
              <a:xfrm>
                <a:off x="4759" y="5427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11" name="Rectangle 32"/>
              <p:cNvSpPr>
                <a:spLocks noChangeArrowheads="1"/>
              </p:cNvSpPr>
              <p:nvPr/>
            </p:nvSpPr>
            <p:spPr bwMode="auto">
              <a:xfrm>
                <a:off x="5299" y="5427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12" name="Rectangle 33"/>
              <p:cNvSpPr>
                <a:spLocks noChangeArrowheads="1"/>
              </p:cNvSpPr>
              <p:nvPr/>
            </p:nvSpPr>
            <p:spPr bwMode="auto">
              <a:xfrm>
                <a:off x="4760" y="5966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13" name="Rectangle 34"/>
              <p:cNvSpPr>
                <a:spLocks noChangeArrowheads="1"/>
              </p:cNvSpPr>
              <p:nvPr/>
            </p:nvSpPr>
            <p:spPr bwMode="auto">
              <a:xfrm>
                <a:off x="5298" y="5966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14" name="Rectangle 35"/>
              <p:cNvSpPr>
                <a:spLocks noChangeArrowheads="1"/>
              </p:cNvSpPr>
              <p:nvPr/>
            </p:nvSpPr>
            <p:spPr bwMode="auto">
              <a:xfrm>
                <a:off x="5835" y="5426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15" name="Rectangle 36"/>
              <p:cNvSpPr>
                <a:spLocks noChangeArrowheads="1"/>
              </p:cNvSpPr>
              <p:nvPr/>
            </p:nvSpPr>
            <p:spPr bwMode="auto">
              <a:xfrm>
                <a:off x="6375" y="5426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16" name="Rectangle 37"/>
              <p:cNvSpPr>
                <a:spLocks noChangeArrowheads="1"/>
              </p:cNvSpPr>
              <p:nvPr/>
            </p:nvSpPr>
            <p:spPr bwMode="auto">
              <a:xfrm>
                <a:off x="5836" y="5965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17" name="Rectangle 38"/>
              <p:cNvSpPr>
                <a:spLocks noChangeArrowheads="1"/>
              </p:cNvSpPr>
              <p:nvPr/>
            </p:nvSpPr>
            <p:spPr bwMode="auto">
              <a:xfrm>
                <a:off x="6374" y="5965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18" name="Rectangle 39"/>
              <p:cNvSpPr>
                <a:spLocks noChangeArrowheads="1"/>
              </p:cNvSpPr>
              <p:nvPr/>
            </p:nvSpPr>
            <p:spPr bwMode="auto">
              <a:xfrm>
                <a:off x="2599" y="6504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19" name="Rectangle 40"/>
              <p:cNvSpPr>
                <a:spLocks noChangeArrowheads="1"/>
              </p:cNvSpPr>
              <p:nvPr/>
            </p:nvSpPr>
            <p:spPr bwMode="auto">
              <a:xfrm>
                <a:off x="3139" y="6504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20" name="Rectangle 41"/>
              <p:cNvSpPr>
                <a:spLocks noChangeArrowheads="1"/>
              </p:cNvSpPr>
              <p:nvPr/>
            </p:nvSpPr>
            <p:spPr bwMode="auto">
              <a:xfrm>
                <a:off x="2600" y="7043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21" name="Rectangle 42"/>
              <p:cNvSpPr>
                <a:spLocks noChangeArrowheads="1"/>
              </p:cNvSpPr>
              <p:nvPr/>
            </p:nvSpPr>
            <p:spPr bwMode="auto">
              <a:xfrm>
                <a:off x="3138" y="7043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22" name="Rectangle 43"/>
              <p:cNvSpPr>
                <a:spLocks noChangeArrowheads="1"/>
              </p:cNvSpPr>
              <p:nvPr/>
            </p:nvSpPr>
            <p:spPr bwMode="auto">
              <a:xfrm>
                <a:off x="3678" y="6504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23" name="Rectangle 44"/>
              <p:cNvSpPr>
                <a:spLocks noChangeArrowheads="1"/>
              </p:cNvSpPr>
              <p:nvPr/>
            </p:nvSpPr>
            <p:spPr bwMode="auto">
              <a:xfrm>
                <a:off x="4218" y="6504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24" name="Rectangle 45"/>
              <p:cNvSpPr>
                <a:spLocks noChangeArrowheads="1"/>
              </p:cNvSpPr>
              <p:nvPr/>
            </p:nvSpPr>
            <p:spPr bwMode="auto">
              <a:xfrm>
                <a:off x="3679" y="7043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25" name="Rectangle 46"/>
              <p:cNvSpPr>
                <a:spLocks noChangeArrowheads="1"/>
              </p:cNvSpPr>
              <p:nvPr/>
            </p:nvSpPr>
            <p:spPr bwMode="auto">
              <a:xfrm>
                <a:off x="4217" y="7043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26" name="Rectangle 47"/>
              <p:cNvSpPr>
                <a:spLocks noChangeArrowheads="1"/>
              </p:cNvSpPr>
              <p:nvPr/>
            </p:nvSpPr>
            <p:spPr bwMode="auto">
              <a:xfrm>
                <a:off x="2601" y="7582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27" name="Rectangle 48"/>
              <p:cNvSpPr>
                <a:spLocks noChangeArrowheads="1"/>
              </p:cNvSpPr>
              <p:nvPr/>
            </p:nvSpPr>
            <p:spPr bwMode="auto">
              <a:xfrm>
                <a:off x="3141" y="7582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28" name="Rectangle 49"/>
              <p:cNvSpPr>
                <a:spLocks noChangeArrowheads="1"/>
              </p:cNvSpPr>
              <p:nvPr/>
            </p:nvSpPr>
            <p:spPr bwMode="auto">
              <a:xfrm>
                <a:off x="2602" y="8121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29" name="Rectangle 50"/>
              <p:cNvSpPr>
                <a:spLocks noChangeArrowheads="1"/>
              </p:cNvSpPr>
              <p:nvPr/>
            </p:nvSpPr>
            <p:spPr bwMode="auto">
              <a:xfrm>
                <a:off x="3140" y="8121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30" name="Rectangle 51"/>
              <p:cNvSpPr>
                <a:spLocks noChangeArrowheads="1"/>
              </p:cNvSpPr>
              <p:nvPr/>
            </p:nvSpPr>
            <p:spPr bwMode="auto">
              <a:xfrm>
                <a:off x="3677" y="7581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31" name="Rectangle 52"/>
              <p:cNvSpPr>
                <a:spLocks noChangeArrowheads="1"/>
              </p:cNvSpPr>
              <p:nvPr/>
            </p:nvSpPr>
            <p:spPr bwMode="auto">
              <a:xfrm>
                <a:off x="4217" y="7581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32" name="Rectangle 53"/>
              <p:cNvSpPr>
                <a:spLocks noChangeArrowheads="1"/>
              </p:cNvSpPr>
              <p:nvPr/>
            </p:nvSpPr>
            <p:spPr bwMode="auto">
              <a:xfrm>
                <a:off x="3678" y="8120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33" name="Rectangle 54"/>
              <p:cNvSpPr>
                <a:spLocks noChangeArrowheads="1"/>
              </p:cNvSpPr>
              <p:nvPr/>
            </p:nvSpPr>
            <p:spPr bwMode="auto">
              <a:xfrm>
                <a:off x="4216" y="8120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34" name="Rectangle 55"/>
              <p:cNvSpPr>
                <a:spLocks noChangeArrowheads="1"/>
              </p:cNvSpPr>
              <p:nvPr/>
            </p:nvSpPr>
            <p:spPr bwMode="auto">
              <a:xfrm>
                <a:off x="4755" y="6506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35" name="Rectangle 56"/>
              <p:cNvSpPr>
                <a:spLocks noChangeArrowheads="1"/>
              </p:cNvSpPr>
              <p:nvPr/>
            </p:nvSpPr>
            <p:spPr bwMode="auto">
              <a:xfrm>
                <a:off x="5295" y="6506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36" name="Rectangle 57"/>
              <p:cNvSpPr>
                <a:spLocks noChangeArrowheads="1"/>
              </p:cNvSpPr>
              <p:nvPr/>
            </p:nvSpPr>
            <p:spPr bwMode="auto">
              <a:xfrm>
                <a:off x="4756" y="7045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37" name="Rectangle 58"/>
              <p:cNvSpPr>
                <a:spLocks noChangeArrowheads="1"/>
              </p:cNvSpPr>
              <p:nvPr/>
            </p:nvSpPr>
            <p:spPr bwMode="auto">
              <a:xfrm>
                <a:off x="5294" y="7045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38" name="Rectangle 59"/>
              <p:cNvSpPr>
                <a:spLocks noChangeArrowheads="1"/>
              </p:cNvSpPr>
              <p:nvPr/>
            </p:nvSpPr>
            <p:spPr bwMode="auto">
              <a:xfrm>
                <a:off x="5834" y="6506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39" name="Rectangle 60"/>
              <p:cNvSpPr>
                <a:spLocks noChangeArrowheads="1"/>
              </p:cNvSpPr>
              <p:nvPr/>
            </p:nvSpPr>
            <p:spPr bwMode="auto">
              <a:xfrm>
                <a:off x="6374" y="6506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40" name="Rectangle 61"/>
              <p:cNvSpPr>
                <a:spLocks noChangeArrowheads="1"/>
              </p:cNvSpPr>
              <p:nvPr/>
            </p:nvSpPr>
            <p:spPr bwMode="auto">
              <a:xfrm>
                <a:off x="5835" y="7045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41" name="Rectangle 62"/>
              <p:cNvSpPr>
                <a:spLocks noChangeArrowheads="1"/>
              </p:cNvSpPr>
              <p:nvPr/>
            </p:nvSpPr>
            <p:spPr bwMode="auto">
              <a:xfrm>
                <a:off x="6373" y="7045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42" name="Rectangle 63"/>
              <p:cNvSpPr>
                <a:spLocks noChangeArrowheads="1"/>
              </p:cNvSpPr>
              <p:nvPr/>
            </p:nvSpPr>
            <p:spPr bwMode="auto">
              <a:xfrm>
                <a:off x="4757" y="7584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43" name="Rectangle 64"/>
              <p:cNvSpPr>
                <a:spLocks noChangeArrowheads="1"/>
              </p:cNvSpPr>
              <p:nvPr/>
            </p:nvSpPr>
            <p:spPr bwMode="auto">
              <a:xfrm>
                <a:off x="5297" y="7584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44" name="Rectangle 65"/>
              <p:cNvSpPr>
                <a:spLocks noChangeArrowheads="1"/>
              </p:cNvSpPr>
              <p:nvPr/>
            </p:nvSpPr>
            <p:spPr bwMode="auto">
              <a:xfrm>
                <a:off x="4758" y="8123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45" name="Rectangle 66"/>
              <p:cNvSpPr>
                <a:spLocks noChangeArrowheads="1"/>
              </p:cNvSpPr>
              <p:nvPr/>
            </p:nvSpPr>
            <p:spPr bwMode="auto">
              <a:xfrm>
                <a:off x="5296" y="8123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46" name="Rectangle 67"/>
              <p:cNvSpPr>
                <a:spLocks noChangeArrowheads="1"/>
              </p:cNvSpPr>
              <p:nvPr/>
            </p:nvSpPr>
            <p:spPr bwMode="auto">
              <a:xfrm>
                <a:off x="5833" y="7583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47" name="Rectangle 68"/>
              <p:cNvSpPr>
                <a:spLocks noChangeArrowheads="1"/>
              </p:cNvSpPr>
              <p:nvPr/>
            </p:nvSpPr>
            <p:spPr bwMode="auto">
              <a:xfrm>
                <a:off x="6373" y="7583"/>
                <a:ext cx="539" cy="5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48" name="Rectangle 69"/>
              <p:cNvSpPr>
                <a:spLocks noChangeArrowheads="1"/>
              </p:cNvSpPr>
              <p:nvPr/>
            </p:nvSpPr>
            <p:spPr bwMode="auto">
              <a:xfrm>
                <a:off x="5834" y="8122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49" name="Rectangle 70"/>
              <p:cNvSpPr>
                <a:spLocks noChangeArrowheads="1"/>
              </p:cNvSpPr>
              <p:nvPr/>
            </p:nvSpPr>
            <p:spPr bwMode="auto">
              <a:xfrm>
                <a:off x="6372" y="8122"/>
                <a:ext cx="539" cy="53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50" name="Line 71"/>
              <p:cNvSpPr>
                <a:spLocks noChangeShapeType="1"/>
              </p:cNvSpPr>
              <p:nvPr/>
            </p:nvSpPr>
            <p:spPr bwMode="auto">
              <a:xfrm>
                <a:off x="2844" y="4620"/>
                <a:ext cx="51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51" name="Line 72"/>
              <p:cNvSpPr>
                <a:spLocks noChangeShapeType="1"/>
              </p:cNvSpPr>
              <p:nvPr/>
            </p:nvSpPr>
            <p:spPr bwMode="auto">
              <a:xfrm flipH="1">
                <a:off x="2859" y="4620"/>
                <a:ext cx="495" cy="51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52" name="Line 73"/>
              <p:cNvSpPr>
                <a:spLocks noChangeShapeType="1"/>
              </p:cNvSpPr>
              <p:nvPr/>
            </p:nvSpPr>
            <p:spPr bwMode="auto">
              <a:xfrm>
                <a:off x="2859" y="5130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53" name="Line 74"/>
              <p:cNvSpPr>
                <a:spLocks noChangeShapeType="1"/>
              </p:cNvSpPr>
              <p:nvPr/>
            </p:nvSpPr>
            <p:spPr bwMode="auto">
              <a:xfrm flipV="1">
                <a:off x="2859" y="5160"/>
                <a:ext cx="495" cy="51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54" name="Line 75"/>
              <p:cNvSpPr>
                <a:spLocks noChangeShapeType="1"/>
              </p:cNvSpPr>
              <p:nvPr/>
            </p:nvSpPr>
            <p:spPr bwMode="auto">
              <a:xfrm flipV="1">
                <a:off x="3354" y="4635"/>
                <a:ext cx="555" cy="51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55" name="Line 76"/>
              <p:cNvSpPr>
                <a:spLocks noChangeShapeType="1"/>
              </p:cNvSpPr>
              <p:nvPr/>
            </p:nvSpPr>
            <p:spPr bwMode="auto">
              <a:xfrm>
                <a:off x="3909" y="4635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56" name="Line 77"/>
              <p:cNvSpPr>
                <a:spLocks noChangeShapeType="1"/>
              </p:cNvSpPr>
              <p:nvPr/>
            </p:nvSpPr>
            <p:spPr bwMode="auto">
              <a:xfrm flipH="1">
                <a:off x="3939" y="4635"/>
                <a:ext cx="510" cy="4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57" name="Line 78"/>
              <p:cNvSpPr>
                <a:spLocks noChangeShapeType="1"/>
              </p:cNvSpPr>
              <p:nvPr/>
            </p:nvSpPr>
            <p:spPr bwMode="auto">
              <a:xfrm flipH="1">
                <a:off x="3369" y="5130"/>
                <a:ext cx="57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58" name="Line 79"/>
              <p:cNvSpPr>
                <a:spLocks noChangeShapeType="1"/>
              </p:cNvSpPr>
              <p:nvPr/>
            </p:nvSpPr>
            <p:spPr bwMode="auto">
              <a:xfrm flipH="1">
                <a:off x="2859" y="5670"/>
                <a:ext cx="510" cy="5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59" name="Line 80"/>
              <p:cNvSpPr>
                <a:spLocks noChangeShapeType="1"/>
              </p:cNvSpPr>
              <p:nvPr/>
            </p:nvSpPr>
            <p:spPr bwMode="auto">
              <a:xfrm>
                <a:off x="2859" y="6225"/>
                <a:ext cx="0" cy="5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60" name="Line 81"/>
              <p:cNvSpPr>
                <a:spLocks noChangeShapeType="1"/>
              </p:cNvSpPr>
              <p:nvPr/>
            </p:nvSpPr>
            <p:spPr bwMode="auto">
              <a:xfrm flipV="1">
                <a:off x="2859" y="6240"/>
                <a:ext cx="525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61" name="Line 82"/>
              <p:cNvSpPr>
                <a:spLocks noChangeShapeType="1"/>
              </p:cNvSpPr>
              <p:nvPr/>
            </p:nvSpPr>
            <p:spPr bwMode="auto">
              <a:xfrm flipV="1">
                <a:off x="3384" y="5685"/>
                <a:ext cx="525" cy="5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62" name="Line 83"/>
              <p:cNvSpPr>
                <a:spLocks noChangeShapeType="1"/>
              </p:cNvSpPr>
              <p:nvPr/>
            </p:nvSpPr>
            <p:spPr bwMode="auto">
              <a:xfrm flipV="1">
                <a:off x="3909" y="5160"/>
                <a:ext cx="570" cy="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63" name="Line 84"/>
              <p:cNvSpPr>
                <a:spLocks noChangeShapeType="1"/>
              </p:cNvSpPr>
              <p:nvPr/>
            </p:nvSpPr>
            <p:spPr bwMode="auto">
              <a:xfrm flipV="1">
                <a:off x="4479" y="4650"/>
                <a:ext cx="510" cy="51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64" name="Line 85"/>
              <p:cNvSpPr>
                <a:spLocks noChangeShapeType="1"/>
              </p:cNvSpPr>
              <p:nvPr/>
            </p:nvSpPr>
            <p:spPr bwMode="auto">
              <a:xfrm>
                <a:off x="4989" y="465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65" name="Line 86"/>
              <p:cNvSpPr>
                <a:spLocks noChangeShapeType="1"/>
              </p:cNvSpPr>
              <p:nvPr/>
            </p:nvSpPr>
            <p:spPr bwMode="auto">
              <a:xfrm flipH="1">
                <a:off x="4989" y="4650"/>
                <a:ext cx="540" cy="51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66" name="Line 87"/>
              <p:cNvSpPr>
                <a:spLocks noChangeShapeType="1"/>
              </p:cNvSpPr>
              <p:nvPr/>
            </p:nvSpPr>
            <p:spPr bwMode="auto">
              <a:xfrm flipH="1">
                <a:off x="4479" y="5160"/>
                <a:ext cx="510" cy="51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67" name="Line 88"/>
              <p:cNvSpPr>
                <a:spLocks noChangeShapeType="1"/>
              </p:cNvSpPr>
              <p:nvPr/>
            </p:nvSpPr>
            <p:spPr bwMode="auto">
              <a:xfrm flipH="1">
                <a:off x="3939" y="5670"/>
                <a:ext cx="54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68" name="Line 89"/>
              <p:cNvSpPr>
                <a:spLocks noChangeShapeType="1"/>
              </p:cNvSpPr>
              <p:nvPr/>
            </p:nvSpPr>
            <p:spPr bwMode="auto">
              <a:xfrm flipH="1">
                <a:off x="3384" y="6210"/>
                <a:ext cx="555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69" name="Line 90"/>
              <p:cNvSpPr>
                <a:spLocks noChangeShapeType="1"/>
              </p:cNvSpPr>
              <p:nvPr/>
            </p:nvSpPr>
            <p:spPr bwMode="auto">
              <a:xfrm flipH="1">
                <a:off x="2874" y="6750"/>
                <a:ext cx="51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70" name="Line 91"/>
              <p:cNvSpPr>
                <a:spLocks noChangeShapeType="1"/>
              </p:cNvSpPr>
              <p:nvPr/>
            </p:nvSpPr>
            <p:spPr bwMode="auto">
              <a:xfrm>
                <a:off x="2874" y="7290"/>
                <a:ext cx="0" cy="5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71" name="Line 92"/>
              <p:cNvSpPr>
                <a:spLocks noChangeShapeType="1"/>
              </p:cNvSpPr>
              <p:nvPr/>
            </p:nvSpPr>
            <p:spPr bwMode="auto">
              <a:xfrm flipV="1">
                <a:off x="2874" y="7335"/>
                <a:ext cx="495" cy="51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72" name="Line 93"/>
              <p:cNvSpPr>
                <a:spLocks noChangeShapeType="1"/>
              </p:cNvSpPr>
              <p:nvPr/>
            </p:nvSpPr>
            <p:spPr bwMode="auto">
              <a:xfrm flipV="1">
                <a:off x="3369" y="6780"/>
                <a:ext cx="525" cy="5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93" name="Группа 92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94" name="Прямоугольник 93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Прямоугольник 94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Прямоугольник 95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Прямоугольник 98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/>
              <a:t>RLE (run-length encoding)</a:t>
            </a:r>
            <a:endParaRPr lang="ru-RU"/>
          </a:p>
        </p:txBody>
      </p:sp>
      <p:sp>
        <p:nvSpPr>
          <p:cNvPr id="21507" name="Rectangle 4"/>
          <p:cNvSpPr>
            <a:spLocks noGrp="1" noChangeArrowheads="1"/>
          </p:cNvSpPr>
          <p:nvPr>
            <p:ph idx="1"/>
          </p:nvPr>
        </p:nvSpPr>
        <p:spPr>
          <a:xfrm>
            <a:off x="2135561" y="2017168"/>
            <a:ext cx="3749675" cy="4508177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/>
              <a:t>7 0 0 0 5 0 3 0 0 0 1 0 0 0 0 0 0 8 0 0 0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dirty="0"/>
              <a:t>&lt;0 7&gt;&lt;3 5&gt;&lt;1 3&gt;</a:t>
            </a:r>
            <a:endParaRPr lang="ru-RU" sz="2400" dirty="0"/>
          </a:p>
          <a:p>
            <a:pPr eaLnBrk="1" hangingPunct="1">
              <a:buFont typeface="Wingdings" pitchFamily="2" charset="2"/>
              <a:buNone/>
            </a:pPr>
            <a:r>
              <a:rPr lang="en-US" sz="2400" dirty="0"/>
              <a:t>&lt;3 1&gt;&lt;6 8&gt;&lt;EOF&gt;</a:t>
            </a:r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r>
              <a:rPr lang="en-US" sz="2400" dirty="0"/>
              <a:t>&lt;0 3&gt;&lt;3 3&gt;&lt;1 </a:t>
            </a:r>
            <a:r>
              <a:rPr lang="ru-RU" sz="2400" dirty="0"/>
              <a:t>2</a:t>
            </a:r>
            <a:r>
              <a:rPr lang="en-US" sz="2400" dirty="0"/>
              <a:t>&gt;</a:t>
            </a:r>
            <a:endParaRPr lang="ru-RU" sz="2400" dirty="0"/>
          </a:p>
          <a:p>
            <a:pPr eaLnBrk="1" hangingPunct="1">
              <a:buFont typeface="Wingdings" pitchFamily="2" charset="2"/>
              <a:buNone/>
            </a:pPr>
            <a:r>
              <a:rPr lang="en-US" sz="2400" dirty="0"/>
              <a:t>&lt;3 1&gt;&lt;6 4&gt;&lt;</a:t>
            </a:r>
            <a:r>
              <a:rPr lang="ru-RU" sz="2400" dirty="0"/>
              <a:t>15 15</a:t>
            </a:r>
            <a:r>
              <a:rPr lang="en-US" sz="2400" dirty="0"/>
              <a:t>&gt;</a:t>
            </a:r>
          </a:p>
          <a:p>
            <a:pPr eaLnBrk="1" hangingPunct="1">
              <a:buFont typeface="Wingdings" pitchFamily="2" charset="2"/>
              <a:buNone/>
            </a:pPr>
            <a:endParaRPr lang="ru-RU" sz="2400" dirty="0"/>
          </a:p>
          <a:p>
            <a:pPr eaLnBrk="1" hangingPunct="1">
              <a:buFont typeface="Wingdings" pitchFamily="2" charset="2"/>
              <a:buNone/>
            </a:pPr>
            <a:r>
              <a:rPr lang="ru-RU" sz="1800" dirty="0"/>
              <a:t>011 001 01 10000</a:t>
            </a:r>
            <a:endParaRPr lang="en-US" sz="1800" dirty="0"/>
          </a:p>
          <a:p>
            <a:pPr eaLnBrk="1" hangingPunct="1">
              <a:buFont typeface="Wingdings" pitchFamily="2" charset="2"/>
              <a:buNone/>
            </a:pPr>
            <a:r>
              <a:rPr lang="ru-RU" sz="1600" dirty="0"/>
              <a:t>Знак передается, старший значащий бит не передается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/>
          </p:nvPr>
        </p:nvGraphicFramePr>
        <p:xfrm>
          <a:off x="6383339" y="2133600"/>
          <a:ext cx="3457575" cy="3916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932">
                <a:tc>
                  <a:txBody>
                    <a:bodyPr/>
                    <a:lstStyle/>
                    <a:p>
                      <a:r>
                        <a:rPr lang="ru-RU" sz="1400" dirty="0"/>
                        <a:t>Что</a:t>
                      </a:r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Сколько</a:t>
                      </a:r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Чем</a:t>
                      </a:r>
                    </a:p>
                  </a:txBody>
                  <a:tcPr marL="91472" marR="91472"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932">
                <a:tc>
                  <a:txBody>
                    <a:bodyPr/>
                    <a:lstStyle/>
                    <a:p>
                      <a:r>
                        <a:rPr lang="ru-RU" sz="1800" dirty="0"/>
                        <a:t>0</a:t>
                      </a:r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0</a:t>
                      </a:r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472" marR="91472"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932">
                <a:tc>
                  <a:txBody>
                    <a:bodyPr/>
                    <a:lstStyle/>
                    <a:p>
                      <a:r>
                        <a:rPr lang="ru-RU" sz="1800" dirty="0"/>
                        <a:t>+1, -1</a:t>
                      </a:r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</a:t>
                      </a:r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0  1</a:t>
                      </a:r>
                    </a:p>
                  </a:txBody>
                  <a:tcPr marL="91472" marR="91472" marT="45709" marB="457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18">
                <a:tc>
                  <a:txBody>
                    <a:bodyPr/>
                    <a:lstStyle/>
                    <a:p>
                      <a:r>
                        <a:rPr lang="ru-RU" sz="1800" dirty="0"/>
                        <a:t>+2, +3, </a:t>
                      </a:r>
                    </a:p>
                    <a:p>
                      <a:r>
                        <a:rPr lang="ru-RU" sz="1800" dirty="0"/>
                        <a:t>-2, -3</a:t>
                      </a:r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2</a:t>
                      </a:r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00 01 </a:t>
                      </a:r>
                    </a:p>
                    <a:p>
                      <a:r>
                        <a:rPr lang="ru-RU" sz="1800" dirty="0"/>
                        <a:t>10 11</a:t>
                      </a:r>
                    </a:p>
                  </a:txBody>
                  <a:tcPr marL="91472" marR="91472"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619">
                <a:tc>
                  <a:txBody>
                    <a:bodyPr/>
                    <a:lstStyle/>
                    <a:p>
                      <a:r>
                        <a:rPr lang="ru-RU" sz="1800" dirty="0"/>
                        <a:t>+4,  +5, +6, +7, </a:t>
                      </a:r>
                    </a:p>
                    <a:p>
                      <a:r>
                        <a:rPr lang="ru-RU" sz="1800" dirty="0"/>
                        <a:t>-4, -5,</a:t>
                      </a:r>
                      <a:r>
                        <a:rPr lang="ru-RU" sz="1800" baseline="0" dirty="0"/>
                        <a:t> </a:t>
                      </a:r>
                    </a:p>
                    <a:p>
                      <a:r>
                        <a:rPr lang="ru-RU" sz="1800" baseline="0" dirty="0"/>
                        <a:t>-6, -4</a:t>
                      </a:r>
                      <a:endParaRPr lang="ru-RU" sz="1800" dirty="0"/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3</a:t>
                      </a:r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000 001</a:t>
                      </a:r>
                    </a:p>
                    <a:p>
                      <a:r>
                        <a:rPr lang="ru-RU" sz="1800" dirty="0"/>
                        <a:t>010 011</a:t>
                      </a:r>
                    </a:p>
                    <a:p>
                      <a:r>
                        <a:rPr lang="ru-RU" sz="1800" dirty="0"/>
                        <a:t>100 101</a:t>
                      </a:r>
                    </a:p>
                    <a:p>
                      <a:r>
                        <a:rPr lang="ru-RU" sz="1800" dirty="0"/>
                        <a:t>110 111</a:t>
                      </a:r>
                    </a:p>
                  </a:txBody>
                  <a:tcPr marL="91472" marR="91472"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932">
                <a:tc>
                  <a:txBody>
                    <a:bodyPr/>
                    <a:lstStyle/>
                    <a:p>
                      <a:r>
                        <a:rPr lang="ru-RU" sz="1800" dirty="0"/>
                        <a:t>***</a:t>
                      </a:r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***</a:t>
                      </a:r>
                    </a:p>
                  </a:txBody>
                  <a:tcPr marL="91472" marR="91472" marT="45709" marB="45709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***</a:t>
                      </a:r>
                    </a:p>
                  </a:txBody>
                  <a:tcPr marL="91472" marR="91472" marT="45709" marB="4570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55840" y="2996953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ru-RU" dirty="0"/>
              <a:t>сколько нулей, что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583832" y="414908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ru-RU" dirty="0"/>
              <a:t>сколько нулей, сколько бит</a:t>
            </a:r>
            <a:r>
              <a:rPr lang="en-US" dirty="0"/>
              <a:t>&gt;</a:t>
            </a:r>
            <a:endParaRPr lang="ru-RU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Заключительные операции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Сжатие по Хаффману</a:t>
            </a:r>
          </a:p>
          <a:p>
            <a:pPr eaLnBrk="1" hangingPunct="1"/>
            <a:r>
              <a:rPr lang="ru-RU" dirty="0"/>
              <a:t>Коэффициенты из ЛВУ (</a:t>
            </a:r>
            <a:r>
              <a:rPr lang="en-US" dirty="0"/>
              <a:t>DC</a:t>
            </a:r>
            <a:r>
              <a:rPr lang="ru-RU" dirty="0"/>
              <a:t>) – кодируются с использованием ДИКМ и сжимаются по Хаффману</a:t>
            </a:r>
          </a:p>
          <a:p>
            <a:pPr eaLnBrk="1" hangingPunct="1"/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5" name="Прямоугольник 4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F68CB3-8413-4D5B-B8EA-8E3120113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3" t="43152" r="28364" b="31879"/>
          <a:stretch/>
        </p:blipFill>
        <p:spPr>
          <a:xfrm>
            <a:off x="838200" y="3239330"/>
            <a:ext cx="8656047" cy="2709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/>
              <a:t>Пример изображения</a:t>
            </a:r>
            <a:br>
              <a:rPr lang="ru-RU"/>
            </a:br>
            <a:r>
              <a:rPr lang="ru-RU"/>
              <a:t>(1 бит/пиксел)</a:t>
            </a:r>
          </a:p>
        </p:txBody>
      </p:sp>
      <p:pic>
        <p:nvPicPr>
          <p:cNvPr id="23555" name="Picture 6" descr="aero3_FUL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09" y="1600201"/>
            <a:ext cx="3407783" cy="4525963"/>
          </a:xfrm>
        </p:spPr>
      </p:pic>
      <p:pic>
        <p:nvPicPr>
          <p:cNvPr id="23556" name="Picture 7" descr="aero3_35_35_FUL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9" y="1600201"/>
            <a:ext cx="3407783" cy="4525963"/>
          </a:xfrm>
        </p:spPr>
      </p:pic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sz="3600" dirty="0"/>
              <a:t>Пример изображения, сжатого по алгоритму </a:t>
            </a:r>
            <a:r>
              <a:rPr lang="en-US" sz="3600" dirty="0"/>
              <a:t>SPITH (1</a:t>
            </a:r>
            <a:r>
              <a:rPr lang="ru-RU" sz="3600" dirty="0"/>
              <a:t>бит/пиксел</a:t>
            </a:r>
            <a:r>
              <a:rPr lang="en-US" sz="3600" dirty="0"/>
              <a:t>)</a:t>
            </a:r>
            <a:endParaRPr lang="ru-RU" sz="3600" dirty="0"/>
          </a:p>
        </p:txBody>
      </p:sp>
      <p:pic>
        <p:nvPicPr>
          <p:cNvPr id="24579" name="Picture 6" descr="aero3_FUL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09" y="1600201"/>
            <a:ext cx="3407783" cy="4525963"/>
          </a:xfrm>
        </p:spPr>
      </p:pic>
      <p:pic>
        <p:nvPicPr>
          <p:cNvPr id="24580" name="Picture 7" descr="aero3_ADV_1bpp_FUL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9" y="1600201"/>
            <a:ext cx="3407783" cy="4525963"/>
          </a:xfrm>
        </p:spPr>
      </p:pic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99747D7-1C0E-4B3F-91DE-123C430D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Оцениваемое практическое задание 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27D321C-F31B-4AD4-9191-3505E91D8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Теория </a:t>
            </a:r>
          </a:p>
          <a:p>
            <a:r>
              <a:rPr lang="ru-RU" dirty="0"/>
              <a:t>Задание</a:t>
            </a:r>
          </a:p>
        </p:txBody>
      </p:sp>
    </p:spTree>
    <p:extLst>
      <p:ext uri="{BB962C8B-B14F-4D97-AF65-F5344CB8AC3E}">
        <p14:creationId xmlns:p14="http://schemas.microsoft.com/office/powerpoint/2010/main" val="2953573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Методы сжатия подразделяется на две категории: </a:t>
                </a:r>
              </a:p>
              <a:p>
                <a:r>
                  <a:rPr lang="ru-RU" dirty="0"/>
                  <a:t>сжатие без потерь – восстановленное изображение полностью идентично первоначальному; </a:t>
                </a:r>
              </a:p>
              <a:p>
                <a:r>
                  <a:rPr lang="ru-RU" dirty="0"/>
                  <a:t>сжатие с потерями – восстановленное изображение не является идентичным первоначальному. </a:t>
                </a:r>
              </a:p>
              <a:p>
                <a:pPr marL="0" indent="0">
                  <a:buNone/>
                </a:pPr>
                <a:r>
                  <a:rPr lang="ru-RU" dirty="0"/>
                  <a:t>Степень сжатия определяется по представленной ниже формуле: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Ксж=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где </a:t>
                </a:r>
                <a:r>
                  <a:rPr lang="ru-RU" i="1" dirty="0"/>
                  <a:t>Im1 </a:t>
                </a:r>
                <a:r>
                  <a:rPr lang="ru-RU" dirty="0"/>
                  <a:t>- объем исходного изображения в байтах, </a:t>
                </a:r>
                <a:r>
                  <a:rPr lang="ru-RU" i="1" dirty="0"/>
                  <a:t>Im2 </a:t>
                </a:r>
                <a:r>
                  <a:rPr lang="ru-RU" dirty="0"/>
                  <a:t>- объем сжатого изображения в байтах, </a:t>
                </a:r>
                <a:r>
                  <a:rPr lang="ru-RU" i="1" dirty="0" err="1"/>
                  <a:t>kсж</a:t>
                </a:r>
                <a:r>
                  <a:rPr lang="ru-RU" i="1" dirty="0"/>
                  <a:t> </a:t>
                </a:r>
                <a:r>
                  <a:rPr lang="ru-RU" dirty="0"/>
                  <a:t>– безразмерный коэффициент сжатия</a:t>
                </a:r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013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Сжатие по стандарту </a:t>
            </a:r>
            <a:r>
              <a:rPr lang="en-US" b="1" dirty="0"/>
              <a:t>JPEG</a:t>
            </a:r>
          </a:p>
          <a:p>
            <a:pPr marL="0" indent="0">
              <a:buNone/>
            </a:pPr>
            <a:r>
              <a:rPr lang="en-US" b="1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ru-RU" dirty="0"/>
              <a:t>Первым этапом алгоритма JPEG является разделение изображения на блоки размером 8×8 пикселов.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0704"/>
            <a:ext cx="8892271" cy="214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13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Преобразование Фурье</a:t>
            </a:r>
          </a:p>
        </p:txBody>
      </p:sp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2782889" y="2349500"/>
          <a:ext cx="532923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Формула" r:id="rId4" imgW="2324100" imgH="457200" progId="Equation.3">
                  <p:embed/>
                </p:oleObj>
              </mc:Choice>
              <mc:Fallback>
                <p:oleObj name="Формула" r:id="rId4" imgW="2324100" imgH="457200" progId="Equation.3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9" y="2349500"/>
                        <a:ext cx="532923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2" name="Object 6"/>
          <p:cNvGraphicFramePr>
            <a:graphicFrameLocks noChangeAspect="1"/>
          </p:cNvGraphicFramePr>
          <p:nvPr/>
        </p:nvGraphicFramePr>
        <p:xfrm>
          <a:off x="2782889" y="4221163"/>
          <a:ext cx="5400675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Формула" r:id="rId6" imgW="2273300" imgH="457200" progId="Equation.3">
                  <p:embed/>
                </p:oleObj>
              </mc:Choice>
              <mc:Fallback>
                <p:oleObj name="Формула" r:id="rId6" imgW="2273300" imgH="457200" progId="Equation.3">
                  <p:embed/>
                  <p:pic>
                    <p:nvPicPr>
                      <p:cNvPr id="9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9" y="4221163"/>
                        <a:ext cx="5400675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8" name="Прямоугольник 7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15972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втором этапе каждый блок подвергается двумерному дискретному косинусному преобразованию (ДКП).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0000" t="34815" r="47083" b="58889"/>
          <a:stretch/>
        </p:blipFill>
        <p:spPr>
          <a:xfrm>
            <a:off x="906780" y="2842260"/>
            <a:ext cx="9985786" cy="10744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2396" t="45185" r="63750" b="43333"/>
          <a:stretch/>
        </p:blipFill>
        <p:spPr>
          <a:xfrm>
            <a:off x="1504949" y="4161472"/>
            <a:ext cx="3311453" cy="15436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2396" t="60370" r="65104" b="28519"/>
          <a:stretch/>
        </p:blipFill>
        <p:spPr>
          <a:xfrm>
            <a:off x="6607101" y="4161472"/>
            <a:ext cx="3087370" cy="15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58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61" t="22277" r="18739" b="16465"/>
          <a:stretch/>
        </p:blipFill>
        <p:spPr>
          <a:xfrm>
            <a:off x="838199" y="1690688"/>
            <a:ext cx="6782393" cy="446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2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формируется матрица частотных коэффициентов преобразования. Коэффициент в верхнем левом углу данной матрицы называется DC-коэффициентом, остальные – AC-коэффициенты. ДКП позволяет эффективно перераспределить энергию изображения, основная часть которой содержится в DC-коэффициенте. 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Полученные коэффициенты преобразования также подразделяются на 3 категории: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высокочастотные – содержат незначительную часть энергии изображения;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среднечастотные – содержат энергию, связанную именно со спецификой сжимаемого изображения;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низкочастотные – содержат наибольшую часть энергии изображения. 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Энергия коэффициентов убывает в порядке Z сканирования коэффициентов разложения фрагмента, начиная с DC-коэффициента (рисунок). </a:t>
            </a:r>
          </a:p>
        </p:txBody>
      </p:sp>
    </p:spTree>
    <p:extLst>
      <p:ext uri="{BB962C8B-B14F-4D97-AF65-F5344CB8AC3E}">
        <p14:creationId xmlns:p14="http://schemas.microsoft.com/office/powerpoint/2010/main" val="3644335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0028" y="1475027"/>
            <a:ext cx="4620876" cy="435642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563576" y="5970282"/>
            <a:ext cx="5064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Местоположение DC и AC-коэффициентов ДКП.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197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Существует и альтернативный вариант реализации ДКП строчно-</a:t>
            </a:r>
            <a:r>
              <a:rPr lang="ru-RU" dirty="0" err="1"/>
              <a:t>столбцовым</a:t>
            </a:r>
            <a:r>
              <a:rPr lang="ru-RU" dirty="0"/>
              <a:t> методом. При таком подходе прямое двумерное ДКП будет осуществляться по формуле : </a:t>
            </a:r>
          </a:p>
          <a:p>
            <a:pPr marL="0" indent="0" algn="ctr">
              <a:buNone/>
            </a:pPr>
            <a:r>
              <a:rPr lang="en-US" b="1" i="1" dirty="0"/>
              <a:t>B=C*A* C</a:t>
            </a:r>
            <a:r>
              <a:rPr lang="en-US" b="1" i="1" baseline="30000" dirty="0"/>
              <a:t>T</a:t>
            </a:r>
            <a:r>
              <a:rPr lang="en-US" b="1" i="1" dirty="0"/>
              <a:t> </a:t>
            </a:r>
            <a:r>
              <a:rPr lang="en-US" i="1" dirty="0"/>
              <a:t>, </a:t>
            </a:r>
            <a:endParaRPr lang="en-US" dirty="0"/>
          </a:p>
          <a:p>
            <a:r>
              <a:rPr lang="ru-RU" dirty="0"/>
              <a:t>где - </a:t>
            </a:r>
            <a:r>
              <a:rPr lang="ru-RU" b="1" i="1" dirty="0"/>
              <a:t>A </a:t>
            </a:r>
            <a:r>
              <a:rPr lang="ru-RU" dirty="0"/>
              <a:t>– исходное изображение или его блок, </a:t>
            </a:r>
            <a:r>
              <a:rPr lang="ru-RU" b="1" i="1" dirty="0"/>
              <a:t>C </a:t>
            </a:r>
            <a:r>
              <a:rPr lang="ru-RU" dirty="0"/>
              <a:t>– матрица преобразования ДКП, </a:t>
            </a:r>
            <a:r>
              <a:rPr lang="ru-RU" b="1" i="1" dirty="0"/>
              <a:t>C</a:t>
            </a:r>
            <a:r>
              <a:rPr lang="ru-RU" b="1" i="1" baseline="30000" dirty="0"/>
              <a:t>T</a:t>
            </a:r>
            <a:r>
              <a:rPr lang="ru-RU" b="1" i="1" dirty="0"/>
              <a:t> </a:t>
            </a:r>
            <a:r>
              <a:rPr lang="ru-RU" dirty="0"/>
              <a:t>– транспонированная матрица преобразования ДКП. </a:t>
            </a:r>
          </a:p>
        </p:txBody>
      </p:sp>
    </p:spTree>
    <p:extLst>
      <p:ext uri="{BB962C8B-B14F-4D97-AF65-F5344CB8AC3E}">
        <p14:creationId xmlns:p14="http://schemas.microsoft.com/office/powerpoint/2010/main" val="153215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После получения матрицы коэффициентов преобразования осуществляется их квантование для уменьшения их разрядности по формуле при помощи соответствующей матрицы квантования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𝑟𝑜𝑢𝑛𝑑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ru-RU" dirty="0"/>
                  <a:t> </a:t>
                </a:r>
              </a:p>
              <a:p>
                <a:pPr marL="0" indent="0" algn="just">
                  <a:buNone/>
                </a:pPr>
                <a:r>
                  <a:rPr lang="ru-RU" dirty="0"/>
                  <a:t>где </a:t>
                </a:r>
                <a:r>
                  <a:rPr lang="ru-RU" i="1" dirty="0"/>
                  <a:t>f(</a:t>
                </a:r>
                <a:r>
                  <a:rPr lang="ru-RU" i="1" dirty="0" err="1"/>
                  <a:t>u,v</a:t>
                </a:r>
                <a:r>
                  <a:rPr lang="ru-RU" i="1" dirty="0"/>
                  <a:t>) </a:t>
                </a:r>
                <a:r>
                  <a:rPr lang="ru-RU" dirty="0"/>
                  <a:t>– элемент матрицы частотных коэффициентов, полученных в результате применения ДКП; </a:t>
                </a:r>
                <a:r>
                  <a:rPr lang="ru-RU" i="1" dirty="0"/>
                  <a:t>T(</a:t>
                </a:r>
                <a:r>
                  <a:rPr lang="ru-RU" i="1" dirty="0" err="1"/>
                  <a:t>u,v</a:t>
                </a:r>
                <a:r>
                  <a:rPr lang="ru-RU" i="1" dirty="0"/>
                  <a:t>) </a:t>
                </a:r>
                <a:r>
                  <a:rPr lang="ru-RU" dirty="0"/>
                  <a:t>– элемент матрицы квантования, </a:t>
                </a:r>
                <a:r>
                  <a:rPr lang="ru-RU" i="1" dirty="0"/>
                  <a:t>f’(</a:t>
                </a:r>
                <a:r>
                  <a:rPr lang="ru-RU" i="1" dirty="0" err="1"/>
                  <a:t>u,v</a:t>
                </a:r>
                <a:r>
                  <a:rPr lang="ru-RU" i="1" dirty="0"/>
                  <a:t>) </a:t>
                </a:r>
                <a:r>
                  <a:rPr lang="ru-RU" dirty="0"/>
                  <a:t>– квантованный частотный коэффициент.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6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176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946" y="2477473"/>
            <a:ext cx="5230945" cy="294141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461333" y="5418886"/>
            <a:ext cx="41078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Матрица квантования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43850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Операция обратная квантованию совершается по формуле: </a:t>
            </a:r>
          </a:p>
          <a:p>
            <a:pPr marL="0" indent="0" algn="ctr">
              <a:buNone/>
            </a:pPr>
            <a:r>
              <a:rPr lang="en-US" i="1" dirty="0"/>
              <a:t>f’(</a:t>
            </a:r>
            <a:r>
              <a:rPr lang="en-US" i="1" dirty="0" err="1"/>
              <a:t>u,v</a:t>
            </a:r>
            <a:r>
              <a:rPr lang="en-US" i="1" dirty="0"/>
              <a:t>)=f(</a:t>
            </a:r>
            <a:r>
              <a:rPr lang="en-US" i="1" dirty="0" err="1"/>
              <a:t>u,v</a:t>
            </a:r>
            <a:r>
              <a:rPr lang="en-US" i="1" dirty="0"/>
              <a:t>)*T(</a:t>
            </a:r>
            <a:r>
              <a:rPr lang="en-US" i="1" dirty="0" err="1"/>
              <a:t>u,v</a:t>
            </a:r>
            <a:r>
              <a:rPr lang="en-US" i="1" dirty="0"/>
              <a:t>),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где </a:t>
            </a:r>
            <a:r>
              <a:rPr lang="ru-RU" i="1" dirty="0"/>
              <a:t>f(</a:t>
            </a:r>
            <a:r>
              <a:rPr lang="ru-RU" i="1" dirty="0" err="1"/>
              <a:t>u,v</a:t>
            </a:r>
            <a:r>
              <a:rPr lang="ru-RU" i="1" dirty="0"/>
              <a:t>) </a:t>
            </a:r>
            <a:r>
              <a:rPr lang="ru-RU" dirty="0"/>
              <a:t>– элемент матрицы частотных коэффициентов, полученных в результате применения ДКП; </a:t>
            </a:r>
            <a:r>
              <a:rPr lang="ru-RU" i="1" dirty="0"/>
              <a:t>T(</a:t>
            </a:r>
            <a:r>
              <a:rPr lang="ru-RU" i="1" dirty="0" err="1"/>
              <a:t>u,v</a:t>
            </a:r>
            <a:r>
              <a:rPr lang="ru-RU" i="1" dirty="0"/>
              <a:t>) </a:t>
            </a:r>
            <a:r>
              <a:rPr lang="ru-RU" dirty="0"/>
              <a:t>– элемент матрицы квантования; </a:t>
            </a:r>
            <a:r>
              <a:rPr lang="ru-RU" i="1" dirty="0"/>
              <a:t>f’(</a:t>
            </a:r>
            <a:r>
              <a:rPr lang="ru-RU" i="1" dirty="0" err="1"/>
              <a:t>u,v</a:t>
            </a:r>
            <a:r>
              <a:rPr lang="ru-RU" i="1" dirty="0"/>
              <a:t>) </a:t>
            </a:r>
            <a:r>
              <a:rPr lang="ru-RU" dirty="0"/>
              <a:t>– квантованный частотный коэффициент.</a:t>
            </a:r>
          </a:p>
        </p:txBody>
      </p:sp>
    </p:spTree>
    <p:extLst>
      <p:ext uri="{BB962C8B-B14F-4D97-AF65-F5344CB8AC3E}">
        <p14:creationId xmlns:p14="http://schemas.microsoft.com/office/powerpoint/2010/main" val="3513794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дальнейшем для получения значения яркости пикселов применяется обратное двумерное ДКП, определяемое по формуле: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8333" t="59259" r="1209" b="27963"/>
          <a:stretch/>
        </p:blipFill>
        <p:spPr>
          <a:xfrm>
            <a:off x="838200" y="2755675"/>
            <a:ext cx="10477500" cy="12456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2396" t="45185" r="63750" b="43333"/>
          <a:stretch/>
        </p:blipFill>
        <p:spPr>
          <a:xfrm>
            <a:off x="1504949" y="4161472"/>
            <a:ext cx="3311453" cy="15436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2396" t="60370" r="65104" b="28519"/>
          <a:stretch/>
        </p:blipFill>
        <p:spPr>
          <a:xfrm>
            <a:off x="6607101" y="4161472"/>
            <a:ext cx="3087370" cy="15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3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Обратное ДКП обратное ДКП выполняется строчно-</a:t>
            </a:r>
            <a:r>
              <a:rPr lang="ru-RU" dirty="0" err="1"/>
              <a:t>столбцовым</a:t>
            </a:r>
            <a:r>
              <a:rPr lang="ru-RU" dirty="0"/>
              <a:t> методом по формуле: </a:t>
            </a:r>
          </a:p>
          <a:p>
            <a:pPr marL="0" indent="0" algn="ctr">
              <a:buNone/>
            </a:pPr>
            <a:r>
              <a:rPr lang="en-US" b="1" i="1" dirty="0"/>
              <a:t>B=C</a:t>
            </a:r>
            <a:r>
              <a:rPr lang="en-US" b="1" i="1" baseline="30000" dirty="0"/>
              <a:t>T</a:t>
            </a:r>
            <a:r>
              <a:rPr lang="en-US" b="1" i="1" dirty="0"/>
              <a:t>*A*C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После данного этапа все блоки объединяются в единое изображение. </a:t>
            </a:r>
          </a:p>
          <a:p>
            <a:pPr marL="0" indent="0">
              <a:buNone/>
            </a:pPr>
            <a:r>
              <a:rPr lang="ru-RU" dirty="0"/>
              <a:t>Данный пример в несколько этапов выполнялся для одного блока размером 8×8. Чтобы повторить данную операцию на всех блоках потребуется функция </a:t>
            </a:r>
            <a:r>
              <a:rPr lang="ru-RU" i="1" dirty="0" err="1"/>
              <a:t>bl</a:t>
            </a:r>
            <a:r>
              <a:rPr lang="en-US" i="1" dirty="0"/>
              <a:t>o</a:t>
            </a:r>
            <a:r>
              <a:rPr lang="ru-RU" i="1" dirty="0"/>
              <a:t>c</a:t>
            </a:r>
            <a:r>
              <a:rPr lang="en-US" i="1" dirty="0"/>
              <a:t>k</a:t>
            </a:r>
            <a:r>
              <a:rPr lang="ru-RU" i="1" dirty="0" err="1"/>
              <a:t>proc</a:t>
            </a:r>
            <a:r>
              <a:rPr lang="ru-RU" i="1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541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/>
              <a:t>Дискретное косинусное преобразование (ДКП)</a:t>
            </a: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2855914" y="2492376"/>
          <a:ext cx="705643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Формула" r:id="rId4" imgW="4864100" imgH="457200" progId="Equation.3">
                  <p:embed/>
                </p:oleObj>
              </mc:Choice>
              <mc:Fallback>
                <p:oleObj name="Формула" r:id="rId4" imgW="4864100" imgH="457200" progId="Equation.3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4" y="2492376"/>
                        <a:ext cx="705643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2855913" y="3716339"/>
          <a:ext cx="698500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Формула" r:id="rId6" imgW="4686300" imgH="457200" progId="Equation.3">
                  <p:embed/>
                </p:oleObj>
              </mc:Choice>
              <mc:Fallback>
                <p:oleObj name="Формула" r:id="rId6" imgW="4686300" imgH="457200" progId="Equation.3">
                  <p:embed/>
                  <p:pic>
                    <p:nvPicPr>
                      <p:cNvPr id="1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3716339"/>
                        <a:ext cx="6985000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Rectangle 9"/>
          <p:cNvSpPr>
            <a:spLocks noChangeArrowheads="1"/>
          </p:cNvSpPr>
          <p:nvPr/>
        </p:nvSpPr>
        <p:spPr bwMode="auto">
          <a:xfrm>
            <a:off x="1524001" y="29252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0248" name="Object 8"/>
          <p:cNvGraphicFramePr>
            <a:graphicFrameLocks noChangeAspect="1"/>
          </p:cNvGraphicFramePr>
          <p:nvPr/>
        </p:nvGraphicFramePr>
        <p:xfrm>
          <a:off x="2927350" y="4797426"/>
          <a:ext cx="1944688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Формула" r:id="rId8" imgW="1244600" imgH="635000" progId="Equation.3">
                  <p:embed/>
                </p:oleObj>
              </mc:Choice>
              <mc:Fallback>
                <p:oleObj name="Формула" r:id="rId8" imgW="1244600" imgH="635000" progId="Equation.3">
                  <p:embed/>
                  <p:pic>
                    <p:nvPicPr>
                      <p:cNvPr id="102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4797426"/>
                        <a:ext cx="1944688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Группа 8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10" name="Прямоугольник 9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00936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1. Создайте функцию </a:t>
            </a:r>
            <a:r>
              <a:rPr lang="ru-RU" i="1" dirty="0" err="1"/>
              <a:t>compressRatio</a:t>
            </a:r>
            <a:r>
              <a:rPr lang="ru-RU" dirty="0"/>
              <a:t>, определяющую степень сжатия изображения; </a:t>
            </a:r>
          </a:p>
          <a:p>
            <a:pPr marL="0" indent="0">
              <a:buNone/>
            </a:pPr>
            <a:r>
              <a:rPr lang="ru-RU" dirty="0"/>
              <a:t>2. Создайте функцию </a:t>
            </a:r>
            <a:r>
              <a:rPr lang="ru-RU" i="1" dirty="0" err="1"/>
              <a:t>directDCT</a:t>
            </a:r>
            <a:r>
              <a:rPr lang="ru-RU" dirty="0"/>
              <a:t>, осуществляющую прямое ДКП изображения по формуле; </a:t>
            </a:r>
          </a:p>
          <a:p>
            <a:pPr marL="0" indent="0">
              <a:buNone/>
            </a:pPr>
            <a:r>
              <a:rPr lang="ru-RU" dirty="0"/>
              <a:t>3. Создайте функцию </a:t>
            </a:r>
            <a:r>
              <a:rPr lang="ru-RU" i="1" dirty="0" err="1"/>
              <a:t>invertDCT</a:t>
            </a:r>
            <a:r>
              <a:rPr lang="ru-RU" i="1" dirty="0"/>
              <a:t>, </a:t>
            </a:r>
            <a:r>
              <a:rPr lang="ru-RU" dirty="0"/>
              <a:t>осуществляющую обратное ДКП изображения по формуле; </a:t>
            </a:r>
          </a:p>
          <a:p>
            <a:pPr marL="0" indent="0">
              <a:buNone/>
            </a:pPr>
            <a:r>
              <a:rPr lang="ru-RU" dirty="0"/>
              <a:t>4. Используя полученное для данного задания изображение и предыдущий пример, осуществите 12 итераций, на каждой из которых будет происходить постепенное обнуление коэффициентов ДКП в порядке, обратному зиг-</a:t>
            </a:r>
            <a:r>
              <a:rPr lang="ru-RU" dirty="0" err="1"/>
              <a:t>заг</a:t>
            </a:r>
            <a:r>
              <a:rPr lang="ru-RU" dirty="0"/>
              <a:t> сканированию (начиная с высокочастотного, DC-коэффициент обнулять не нужно); </a:t>
            </a:r>
          </a:p>
          <a:p>
            <a:pPr marL="0" indent="0">
              <a:buNone/>
            </a:pPr>
            <a:r>
              <a:rPr lang="ru-RU" dirty="0"/>
              <a:t>5. На каждой итерации с использованием функции </a:t>
            </a:r>
            <a:r>
              <a:rPr lang="ru-RU" dirty="0" err="1"/>
              <a:t>compressRatio</a:t>
            </a:r>
            <a:r>
              <a:rPr lang="ru-RU" dirty="0"/>
              <a:t> вычислите уровень сжатия полученного изображения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045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6. При помощи функции </a:t>
            </a:r>
            <a:r>
              <a:rPr lang="ru-RU" sz="2400" dirty="0" err="1"/>
              <a:t>plot</a:t>
            </a:r>
            <a:r>
              <a:rPr lang="ru-RU" sz="2400" dirty="0"/>
              <a:t> постройте графики зависимости </a:t>
            </a:r>
          </a:p>
          <a:p>
            <a:pPr marL="0" indent="0">
              <a:buNone/>
            </a:pPr>
            <a:r>
              <a:rPr lang="ru-RU" sz="2400" dirty="0"/>
              <a:t>а) между количеством задействованных коэффициентов и качеством изображения, б) между уровнем сжатия и качеством изображения. Оси графиков должны быть подписаны. </a:t>
            </a:r>
          </a:p>
          <a:p>
            <a:pPr marL="0" indent="0">
              <a:buNone/>
            </a:pPr>
            <a:r>
              <a:rPr lang="ru-RU" sz="2400" dirty="0"/>
              <a:t>7. Определите приблизительное расположение высокочастотных, среднечастотных и низкочастотных коэффициентов ДКП. Определите зависимость между коэффициентом сжатия и качеством полученного изображения. </a:t>
            </a:r>
          </a:p>
          <a:p>
            <a:pPr marL="0" indent="0">
              <a:buNone/>
            </a:pPr>
            <a:r>
              <a:rPr lang="ru-RU" sz="2400" dirty="0"/>
              <a:t>8. Анализируя внешний вид изображений, полученных при высоких коэффициентах сжатия, определите главный недостаток формата JPEG.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91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/>
              <a:t>Базисные функции ДКП (одномерные)</a:t>
            </a: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1524001" y="-21800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4872039" y="1844676"/>
          <a:ext cx="2346325" cy="483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r:id="rId4" imgW="3362794" imgH="6923810" progId="MSPhotoEd.3">
                  <p:embed/>
                </p:oleObj>
              </mc:Choice>
              <mc:Fallback>
                <p:oleObj r:id="rId4" imgW="3362794" imgH="6923810" progId="MSPhotoEd.3">
                  <p:embed/>
                  <p:pic>
                    <p:nvPicPr>
                      <p:cNvPr id="112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9" y="1844676"/>
                        <a:ext cx="2346325" cy="483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06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/>
              <a:t>Базисные функции ДКП (двумерные)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5714" r="10001" b="11427"/>
          <a:stretch>
            <a:fillRect/>
          </a:stretch>
        </p:blipFill>
        <p:spPr bwMode="auto">
          <a:xfrm>
            <a:off x="1919537" y="1340768"/>
            <a:ext cx="6296025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292" name="Object 4"/>
          <p:cNvGraphicFramePr>
            <a:graphicFrameLocks noChangeAspect="1"/>
          </p:cNvGraphicFramePr>
          <p:nvPr>
            <p:extLst/>
          </p:nvPr>
        </p:nvGraphicFramePr>
        <p:xfrm>
          <a:off x="8256240" y="1196753"/>
          <a:ext cx="1714500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5" imgW="3362794" imgH="6923810" progId="MSPhotoEd.3">
                  <p:embed/>
                </p:oleObj>
              </mc:Choice>
              <mc:Fallback>
                <p:oleObj r:id="rId5" imgW="3362794" imgH="6923810" progId="MSPhotoEd.3">
                  <p:embed/>
                  <p:pic>
                    <p:nvPicPr>
                      <p:cNvPr id="12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6240" y="1196753"/>
                        <a:ext cx="1714500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5288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/>
              <a:t>Дискретное синусное преобразование (ДСП)</a:t>
            </a: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1524001" y="30204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2351089" y="2708276"/>
          <a:ext cx="770572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Формула" r:id="rId4" imgW="4660900" imgH="444500" progId="Equation.3">
                  <p:embed/>
                </p:oleObj>
              </mc:Choice>
              <mc:Fallback>
                <p:oleObj name="Формула" r:id="rId4" imgW="4660900" imgH="444500" progId="Equation.3">
                  <p:embed/>
                  <p:pic>
                    <p:nvPicPr>
                      <p:cNvPr id="133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2708276"/>
                        <a:ext cx="7705725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9288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/>
              <a:t>Базисные функции ДСП (одномерные)</a:t>
            </a:r>
          </a:p>
        </p:txBody>
      </p:sp>
      <p:sp>
        <p:nvSpPr>
          <p:cNvPr id="14339" name="Rectangle 5"/>
          <p:cNvSpPr>
            <a:spLocks noChangeArrowheads="1"/>
          </p:cNvSpPr>
          <p:nvPr/>
        </p:nvSpPr>
        <p:spPr bwMode="auto">
          <a:xfrm>
            <a:off x="1524001" y="-26562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4872038" y="1835150"/>
          <a:ext cx="2119312" cy="483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4" imgW="3076190" imgH="7020905" progId="MSPhotoEd.3">
                  <p:embed/>
                </p:oleObj>
              </mc:Choice>
              <mc:Fallback>
                <p:oleObj r:id="rId4" imgW="3076190" imgH="7020905" progId="MSPhotoEd.3">
                  <p:embed/>
                  <p:pic>
                    <p:nvPicPr>
                      <p:cNvPr id="143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24000" contrast="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1835150"/>
                        <a:ext cx="2119312" cy="483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Группа 4"/>
          <p:cNvGrpSpPr/>
          <p:nvPr/>
        </p:nvGrpSpPr>
        <p:grpSpPr>
          <a:xfrm>
            <a:off x="9768408" y="5949280"/>
            <a:ext cx="792088" cy="792088"/>
            <a:chOff x="8244408" y="5949280"/>
            <a:chExt cx="792088" cy="792088"/>
          </a:xfrm>
          <a:solidFill>
            <a:srgbClr val="0000FF"/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8820472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820472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532440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532440" y="6237312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820472" y="5949280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44408" y="6525344"/>
              <a:ext cx="216024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21067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1383</Words>
  <Application>Microsoft Office PowerPoint</Application>
  <PresentationFormat>Широкоэкранный</PresentationFormat>
  <Paragraphs>424</Paragraphs>
  <Slides>51</Slides>
  <Notes>12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51</vt:i4>
      </vt:variant>
    </vt:vector>
  </HeadingPairs>
  <TitlesOfParts>
    <vt:vector size="63" baseType="lpstr">
      <vt:lpstr>宋体</vt:lpstr>
      <vt:lpstr>Arial</vt:lpstr>
      <vt:lpstr>Calibri</vt:lpstr>
      <vt:lpstr>Calibri Light</vt:lpstr>
      <vt:lpstr>Cambria Math</vt:lpstr>
      <vt:lpstr>等线</vt:lpstr>
      <vt:lpstr>Tahoma</vt:lpstr>
      <vt:lpstr>Times New Roman</vt:lpstr>
      <vt:lpstr>Wingdings</vt:lpstr>
      <vt:lpstr>Тема Office</vt:lpstr>
      <vt:lpstr>Формула</vt:lpstr>
      <vt:lpstr>MSPhotoEd.3</vt:lpstr>
      <vt:lpstr>Практическое занятие по сжатию изображений</vt:lpstr>
      <vt:lpstr>Определение дискретных унитарных преобразований</vt:lpstr>
      <vt:lpstr>Условия ортогональности</vt:lpstr>
      <vt:lpstr>Преобразование Фурье</vt:lpstr>
      <vt:lpstr>Дискретное косинусное преобразование (ДКП)</vt:lpstr>
      <vt:lpstr>Базисные функции ДКП (одномерные)</vt:lpstr>
      <vt:lpstr>Базисные функции ДКП (двумерные)</vt:lpstr>
      <vt:lpstr>Дискретное синусное преобразование (ДСП)</vt:lpstr>
      <vt:lpstr>Базисные функции ДСП (одномерные)</vt:lpstr>
      <vt:lpstr>Преобразование Адамара</vt:lpstr>
      <vt:lpstr>Преобразование Адамара</vt:lpstr>
      <vt:lpstr>Базисные функции преобразования Адамара</vt:lpstr>
      <vt:lpstr>Базисные функции преобразования Хаара</vt:lpstr>
      <vt:lpstr>Классификация алгоритмов сжатия изображений</vt:lpstr>
      <vt:lpstr>Классификация алгоритмов сжатия изображений</vt:lpstr>
      <vt:lpstr>Критерии качества изображений</vt:lpstr>
      <vt:lpstr>Роль и место алгоритмов сжатия</vt:lpstr>
      <vt:lpstr>ДИКМ (дифференциально - импульсния кодовая модуляция)</vt:lpstr>
      <vt:lpstr>ИСИ (иерархическая сеточная интерполяция)</vt:lpstr>
      <vt:lpstr>JPEG (Joint Photographic Expert Group)</vt:lpstr>
      <vt:lpstr>SPIHT (Set Partitioning in Hierarchical zero-Tree), JPEG2000</vt:lpstr>
      <vt:lpstr>H.264</vt:lpstr>
      <vt:lpstr>Алгоритм ДИКМ</vt:lpstr>
      <vt:lpstr>Неравномерное квантование (пример для 3 бит/пиксель)</vt:lpstr>
      <vt:lpstr>«Перекидная шкала»</vt:lpstr>
      <vt:lpstr>Пример изображения (1 бит/пиксел)</vt:lpstr>
      <vt:lpstr>Алгоритм ИСИ</vt:lpstr>
      <vt:lpstr>Алгоритм ИСИ</vt:lpstr>
      <vt:lpstr>Пример изображения (1 бит/пиксел)</vt:lpstr>
      <vt:lpstr>Алгоритм JPEG</vt:lpstr>
      <vt:lpstr>Примеры матриц квантования</vt:lpstr>
      <vt:lpstr>Зигзаг-сканирование</vt:lpstr>
      <vt:lpstr>RLE (run-length encoding)</vt:lpstr>
      <vt:lpstr>Заключительные операции</vt:lpstr>
      <vt:lpstr>Пример изображения (1 бит/пиксел)</vt:lpstr>
      <vt:lpstr>Пример изображения, сжатого по алгоритму SPITH (1бит/пиксел)</vt:lpstr>
      <vt:lpstr>Оцениваемое практическое задание </vt:lpstr>
      <vt:lpstr>Теория </vt:lpstr>
      <vt:lpstr>Теория </vt:lpstr>
      <vt:lpstr>Теория</vt:lpstr>
      <vt:lpstr>Теория</vt:lpstr>
      <vt:lpstr>Теория</vt:lpstr>
      <vt:lpstr>Теория</vt:lpstr>
      <vt:lpstr>Теория</vt:lpstr>
      <vt:lpstr>Теория</vt:lpstr>
      <vt:lpstr>Теория</vt:lpstr>
      <vt:lpstr>Теория</vt:lpstr>
      <vt:lpstr>Теория</vt:lpstr>
      <vt:lpstr>Теория</vt:lpstr>
      <vt:lpstr>Задание</vt:lpstr>
      <vt:lpstr>Задание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по сжатию изображений</dc:title>
  <dc:creator>3286</dc:creator>
  <cp:lastModifiedBy>Андрей</cp:lastModifiedBy>
  <cp:revision>14</cp:revision>
  <dcterms:created xsi:type="dcterms:W3CDTF">2023-03-22T09:38:38Z</dcterms:created>
  <dcterms:modified xsi:type="dcterms:W3CDTF">2024-03-20T11:13:44Z</dcterms:modified>
</cp:coreProperties>
</file>